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77" r:id="rId3"/>
    <p:sldId id="399" r:id="rId4"/>
    <p:sldId id="349" r:id="rId5"/>
    <p:sldId id="380" r:id="rId6"/>
    <p:sldId id="377" r:id="rId7"/>
    <p:sldId id="355" r:id="rId8"/>
    <p:sldId id="402" r:id="rId9"/>
    <p:sldId id="404" r:id="rId10"/>
    <p:sldId id="40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93" r:id="rId19"/>
    <p:sldId id="381" r:id="rId20"/>
    <p:sldId id="396" r:id="rId21"/>
    <p:sldId id="397" r:id="rId22"/>
    <p:sldId id="395" r:id="rId23"/>
    <p:sldId id="382" r:id="rId24"/>
    <p:sldId id="385" r:id="rId25"/>
    <p:sldId id="383" r:id="rId26"/>
    <p:sldId id="265" r:id="rId27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99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402"/>
            <p14:sldId id="404"/>
            <p14:sldId id="40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93"/>
            <p14:sldId id="381"/>
            <p14:sldId id="396"/>
            <p14:sldId id="397"/>
            <p14:sldId id="395"/>
            <p14:sldId id="382"/>
            <p14:sldId id="385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469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227"/>
    <a:srgbClr val="F7D4FC"/>
    <a:srgbClr val="F3BEFA"/>
    <a:srgbClr val="E87EF6"/>
    <a:srgbClr val="A62C97"/>
    <a:srgbClr val="D4CFC5"/>
    <a:srgbClr val="FF3CFD"/>
    <a:srgbClr val="7504FB"/>
    <a:srgbClr val="262626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5026" autoAdjust="0"/>
  </p:normalViewPr>
  <p:slideViewPr>
    <p:cSldViewPr snapToGrid="0" showGuides="1">
      <p:cViewPr>
        <p:scale>
          <a:sx n="66" d="100"/>
          <a:sy n="66" d="100"/>
        </p:scale>
        <p:origin x="677" y="245"/>
      </p:cViewPr>
      <p:guideLst>
        <p:guide orient="horz" pos="2160"/>
        <p:guide pos="3840"/>
        <p:guide orient="horz" pos="4224"/>
        <p:guide orient="horz" pos="96"/>
        <p:guide pos="914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E35-90BB-C12A-FC2D-69A2EFE5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10FD5-6E61-E5B0-9C20-680F14BCB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D6B28-7507-903C-CA8B-78DBE38E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E73C9-BE0C-ED29-EDAB-E2F301DBA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DC0E-7E5B-240B-1CF8-21DAFB08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D6D5-338F-75C8-E751-E30095903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79777-4901-2109-D233-1D3F1AA9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51BF6-D9AD-D4A0-9A46-7CD8EDAB6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0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9EADB1D-DC9B-EEFF-540E-F8D1969FE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75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65CA94-5114-5D42-8991-9A81C98C5E87}"/>
              </a:ext>
            </a:extLst>
          </p:cNvPr>
          <p:cNvSpPr/>
          <p:nvPr userDrawn="1"/>
        </p:nvSpPr>
        <p:spPr>
          <a:xfrm>
            <a:off x="0" y="0"/>
            <a:ext cx="8874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0DAD502B-5BD9-8F59-58F6-820B669AC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29682" y="526832"/>
            <a:ext cx="828047" cy="262410"/>
          </a:xfrm>
          <a:prstGeom prst="rect">
            <a:avLst/>
          </a:prstGeom>
        </p:spPr>
      </p:pic>
      <p:sp>
        <p:nvSpPr>
          <p:cNvPr id="9" name="바닥글 개체 틀 11">
            <a:extLst>
              <a:ext uri="{FF2B5EF4-FFF2-40B4-BE49-F238E27FC236}">
                <a16:creationId xmlns:a16="http://schemas.microsoft.com/office/drawing/2014/main" id="{DFDC722F-74F1-2656-6BB3-F324DC92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2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12">
            <a:extLst>
              <a:ext uri="{FF2B5EF4-FFF2-40B4-BE49-F238E27FC236}">
                <a16:creationId xmlns:a16="http://schemas.microsoft.com/office/drawing/2014/main" id="{59A3F7C0-8905-403C-0C80-AF076B6E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ACA8B5-5715-B48F-3BD5-014A6213C56F}"/>
              </a:ext>
            </a:extLst>
          </p:cNvPr>
          <p:cNvGrpSpPr/>
          <p:nvPr userDrawn="1"/>
        </p:nvGrpSpPr>
        <p:grpSpPr>
          <a:xfrm>
            <a:off x="0" y="2626384"/>
            <a:ext cx="887410" cy="264355"/>
            <a:chOff x="-1" y="2977770"/>
            <a:chExt cx="887410" cy="2643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399F5-B597-7666-7476-78B7156A5466}"/>
                </a:ext>
              </a:extLst>
            </p:cNvPr>
            <p:cNvSpPr txBox="1"/>
            <p:nvPr/>
          </p:nvSpPr>
          <p:spPr>
            <a:xfrm>
              <a:off x="223291" y="2977770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5A07FF-FFB8-539E-98E3-4DE55C910FA2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887410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D36DA-AB0B-FEC3-4CD8-D674078A682C}"/>
              </a:ext>
            </a:extLst>
          </p:cNvPr>
          <p:cNvGrpSpPr/>
          <p:nvPr userDrawn="1"/>
        </p:nvGrpSpPr>
        <p:grpSpPr>
          <a:xfrm>
            <a:off x="1" y="3166193"/>
            <a:ext cx="887409" cy="264357"/>
            <a:chOff x="0" y="3384512"/>
            <a:chExt cx="887409" cy="2643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F51585-1C3D-8412-87C5-023D85C11070}"/>
                </a:ext>
              </a:extLst>
            </p:cNvPr>
            <p:cNvSpPr txBox="1"/>
            <p:nvPr/>
          </p:nvSpPr>
          <p:spPr>
            <a:xfrm>
              <a:off x="223291" y="3384512"/>
              <a:ext cx="440826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E98665-1362-FB10-AD2D-3863F7A33C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081342-8CA0-8BC4-13B6-06172C66A468}"/>
              </a:ext>
            </a:extLst>
          </p:cNvPr>
          <p:cNvGrpSpPr/>
          <p:nvPr userDrawn="1"/>
        </p:nvGrpSpPr>
        <p:grpSpPr>
          <a:xfrm>
            <a:off x="1" y="3706004"/>
            <a:ext cx="887409" cy="264357"/>
            <a:chOff x="0" y="3384512"/>
            <a:chExt cx="887409" cy="2643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DE17B-8CFB-8ED1-B96C-1DB01DAE97AE}"/>
                </a:ext>
              </a:extLst>
            </p:cNvPr>
            <p:cNvSpPr txBox="1"/>
            <p:nvPr/>
          </p:nvSpPr>
          <p:spPr>
            <a:xfrm>
              <a:off x="355539" y="3384512"/>
              <a:ext cx="176330" cy="21544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8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BE3336-46F3-37C2-5697-EB146AF34E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887409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9FC4BA-D068-A75A-F8A7-AD5D9745AC26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887410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C2F61D-FFB7-1E10-1E26-F9B47DA56516}"/>
              </a:ext>
            </a:extLst>
          </p:cNvPr>
          <p:cNvGrpSpPr/>
          <p:nvPr userDrawn="1"/>
        </p:nvGrpSpPr>
        <p:grpSpPr>
          <a:xfrm>
            <a:off x="0" y="1244109"/>
            <a:ext cx="887410" cy="382113"/>
            <a:chOff x="0" y="1244109"/>
            <a:chExt cx="887410" cy="38211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6C5409-6A9F-34BD-5733-ABD5B78077BD}"/>
                </a:ext>
              </a:extLst>
            </p:cNvPr>
            <p:cNvSpPr/>
            <p:nvPr/>
          </p:nvSpPr>
          <p:spPr>
            <a:xfrm>
              <a:off x="0" y="1244109"/>
              <a:ext cx="887410" cy="382113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501833-BCC7-7392-9CB1-79C393BCD5C0}"/>
                </a:ext>
              </a:extLst>
            </p:cNvPr>
            <p:cNvSpPr txBox="1"/>
            <p:nvPr/>
          </p:nvSpPr>
          <p:spPr>
            <a:xfrm>
              <a:off x="326686" y="1308207"/>
              <a:ext cx="234038" cy="25391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824B2-A3F4-783C-0BCA-3937AB147B22}"/>
              </a:ext>
            </a:extLst>
          </p:cNvPr>
          <p:cNvGrpSpPr/>
          <p:nvPr userDrawn="1"/>
        </p:nvGrpSpPr>
        <p:grpSpPr>
          <a:xfrm>
            <a:off x="0" y="1626220"/>
            <a:ext cx="887410" cy="539810"/>
            <a:chOff x="1389380" y="1733643"/>
            <a:chExt cx="1117598" cy="6846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F4F3C9-20A1-A41C-F35A-CDF7F64E184E}"/>
                </a:ext>
              </a:extLst>
            </p:cNvPr>
            <p:cNvSpPr/>
            <p:nvPr userDrawn="1"/>
          </p:nvSpPr>
          <p:spPr>
            <a:xfrm>
              <a:off x="1389380" y="207626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E0FE64-6604-272E-E0FF-53E0C032C8F4}"/>
                </a:ext>
              </a:extLst>
            </p:cNvPr>
            <p:cNvSpPr/>
            <p:nvPr userDrawn="1"/>
          </p:nvSpPr>
          <p:spPr>
            <a:xfrm>
              <a:off x="1389380" y="1733643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616F454-5569-5504-283E-64CE64B1FC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1" y="2075956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4AB93D1-0032-522B-0792-D9B8997B52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D75A94-76A2-816E-0228-48AE6256D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9380" y="1733643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12" Type="http://schemas.openxmlformats.org/officeDocument/2006/relationships/image" Target="../media/image22.pn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21.png"/><Relationship Id="rId5" Type="http://schemas.openxmlformats.org/officeDocument/2006/relationships/image" Target="../media/image30.png"/><Relationship Id="rId15" Type="http://schemas.openxmlformats.org/officeDocument/2006/relationships/image" Target="../media/image34.png"/><Relationship Id="rId10" Type="http://schemas.microsoft.com/office/2007/relationships/hdphoto" Target="../media/hdphoto4.wdp"/><Relationship Id="rId4" Type="http://schemas.openxmlformats.org/officeDocument/2006/relationships/image" Target="../media/image29.png"/><Relationship Id="rId9" Type="http://schemas.openxmlformats.org/officeDocument/2006/relationships/image" Target="../media/image20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microsoft.com/office/2007/relationships/hdphoto" Target="../media/hdphoto4.wdp"/><Relationship Id="rId4" Type="http://schemas.openxmlformats.org/officeDocument/2006/relationships/image" Target="../media/image37.jp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23.xml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microsoft.com/office/2007/relationships/hdphoto" Target="../media/hdphoto8.wdp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0DA62D-C058-5B9D-DD60-E92B2F8F2011}"/>
              </a:ext>
            </a:extLst>
          </p:cNvPr>
          <p:cNvSpPr txBox="1"/>
          <p:nvPr/>
        </p:nvSpPr>
        <p:spPr>
          <a:xfrm>
            <a:off x="1450975" y="601012"/>
            <a:ext cx="6290183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점성술에서는 활동 양상에 따라 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궁을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활동궁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(Cardinal Sign)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고정궁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(Fixed Sign)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변통궁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(Mutable Sign)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분류합니다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이를 토대로 아스트로맨서의 일반 스킬을 분류하고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모드의 전략적인 활용을 유도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37297-D327-EE8A-3EC9-327EF06CFF2E}"/>
              </a:ext>
            </a:extLst>
          </p:cNvPr>
          <p:cNvSpPr txBox="1"/>
          <p:nvPr/>
        </p:nvSpPr>
        <p:spPr>
          <a:xfrm>
            <a:off x="1450975" y="1065242"/>
            <a:ext cx="3929579" cy="246221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마다 기호의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색깔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다르게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표현하여 직관적으로 구분합니다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1127FF-DA4E-D91A-CD80-3B06FCF6F9FC}"/>
              </a:ext>
            </a:extLst>
          </p:cNvPr>
          <p:cNvGrpSpPr/>
          <p:nvPr/>
        </p:nvGrpSpPr>
        <p:grpSpPr>
          <a:xfrm>
            <a:off x="1821524" y="1311463"/>
            <a:ext cx="5122376" cy="140557"/>
            <a:chOff x="1835678" y="1713716"/>
            <a:chExt cx="5122376" cy="1405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BA18EE-44D0-E096-F00C-079A8F4D7E9A}"/>
                </a:ext>
              </a:extLst>
            </p:cNvPr>
            <p:cNvSpPr txBox="1"/>
            <p:nvPr/>
          </p:nvSpPr>
          <p:spPr>
            <a:xfrm>
              <a:off x="1835678" y="1715774"/>
              <a:ext cx="1188911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D38D5F-70B1-3F6D-A3D7-DE1DA4DA070F}"/>
                </a:ext>
              </a:extLst>
            </p:cNvPr>
            <p:cNvSpPr txBox="1"/>
            <p:nvPr/>
          </p:nvSpPr>
          <p:spPr>
            <a:xfrm>
              <a:off x="3159657" y="1715774"/>
              <a:ext cx="1176087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2C6B0F-87EE-6D14-CFAA-23FFDC5009F6}"/>
                </a:ext>
              </a:extLst>
            </p:cNvPr>
            <p:cNvSpPr txBox="1"/>
            <p:nvPr/>
          </p:nvSpPr>
          <p:spPr>
            <a:xfrm>
              <a:off x="4470812" y="1713716"/>
              <a:ext cx="1176087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FFEF19-1EDB-2F0F-83BD-A55BEC5279B6}"/>
                </a:ext>
              </a:extLst>
            </p:cNvPr>
            <p:cNvSpPr txBox="1"/>
            <p:nvPr/>
          </p:nvSpPr>
          <p:spPr>
            <a:xfrm>
              <a:off x="5781967" y="1713716"/>
              <a:ext cx="1176087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/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 계열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514433-EA7D-B875-A26F-4EB72048DDA9}"/>
              </a:ext>
            </a:extLst>
          </p:cNvPr>
          <p:cNvSpPr txBox="1"/>
          <p:nvPr/>
        </p:nvSpPr>
        <p:spPr>
          <a:xfrm>
            <a:off x="1450975" y="300383"/>
            <a:ext cx="67646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별 양상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C7D92B-AADA-67A3-844D-995A77EFE032}"/>
              </a:ext>
            </a:extLst>
          </p:cNvPr>
          <p:cNvSpPr txBox="1"/>
          <p:nvPr/>
        </p:nvSpPr>
        <p:spPr>
          <a:xfrm>
            <a:off x="1450974" y="8098877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FA3B7E-02C1-9A71-DA4D-85763590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07825"/>
              </p:ext>
            </p:extLst>
          </p:nvPr>
        </p:nvGraphicFramePr>
        <p:xfrm>
          <a:off x="1450975" y="1772500"/>
          <a:ext cx="6169025" cy="304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366009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중첩 당 양상 기록 효과</a:t>
                      </a:r>
                      <a:endParaRPr lang="ko-KR" altLang="en-US" sz="1000" b="0" dirty="0">
                        <a:ln>
                          <a:noFill/>
                        </a:ln>
                        <a:solidFill>
                          <a:srgbClr val="D4CFC5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6712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6712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671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36D38739-9646-D4CC-8680-0F9A55A3B872}"/>
              </a:ext>
            </a:extLst>
          </p:cNvPr>
          <p:cNvGrpSpPr/>
          <p:nvPr/>
        </p:nvGrpSpPr>
        <p:grpSpPr>
          <a:xfrm>
            <a:off x="2967707" y="2905277"/>
            <a:ext cx="355589" cy="486111"/>
            <a:chOff x="452475" y="2783773"/>
            <a:chExt cx="618971" cy="846171"/>
          </a:xfrm>
          <a:effectLst>
            <a:glow rad="38100">
              <a:schemeClr val="accent1">
                <a:lumMod val="75000"/>
              </a:schemeClr>
            </a:glow>
          </a:effectLst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A976DFB-4D1E-DA6F-74DE-4BFEDDBC5320}"/>
                </a:ext>
              </a:extLst>
            </p:cNvPr>
            <p:cNvGrpSpPr/>
            <p:nvPr/>
          </p:nvGrpSpPr>
          <p:grpSpPr>
            <a:xfrm>
              <a:off x="452475" y="2783773"/>
              <a:ext cx="618971" cy="846171"/>
              <a:chOff x="297325" y="3024775"/>
              <a:chExt cx="618971" cy="846171"/>
            </a:xfrm>
          </p:grpSpPr>
          <p:pic>
            <p:nvPicPr>
              <p:cNvPr id="43" name="Picture 16">
                <a:extLst>
                  <a:ext uri="{FF2B5EF4-FFF2-40B4-BE49-F238E27FC236}">
                    <a16:creationId xmlns:a16="http://schemas.microsoft.com/office/drawing/2014/main" id="{8B634AF6-160E-AAD6-A5CE-6909B14DDF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022" b="64269" l="24548" r="73902">
                            <a14:foregroundMark x1="46512" y1="23501" x2="56589" y2="25659"/>
                            <a14:foregroundMark x1="33850" y1="31894" x2="30491" y2="33094"/>
                            <a14:foregroundMark x1="29199" y1="34053" x2="27541" y2="35229"/>
                            <a14:foregroundMark x1="68217" y1="34293" x2="70543" y2="34293"/>
                            <a14:foregroundMark x1="48837" y1="26619" x2="61240" y2="30935"/>
                            <a14:foregroundMark x1="61240" y1="29736" x2="71576" y2="31894"/>
                            <a14:foregroundMark x1="67959" y1="31894" x2="73902" y2="34053"/>
                            <a14:backgroundMark x1="37468" y1="63070" x2="58915" y2="71223"/>
                            <a14:backgroundMark x1="43152" y1="62110" x2="63566" y2="62110"/>
                            <a14:backgroundMark x1="30491" y1="59952" x2="39535" y2="61871"/>
                            <a14:backgroundMark x1="29199" y1="49161" x2="28165" y2="43885"/>
                            <a14:backgroundMark x1="27132" y1="38609" x2="27132" y2="39568"/>
                            <a14:backgroundMark x1="27132" y1="37650" x2="27132" y2="37650"/>
                            <a14:backgroundMark x1="27132" y1="35012" x2="24806" y2="383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30106"/>
              <a:stretch/>
            </p:blipFill>
            <p:spPr bwMode="auto">
              <a:xfrm rot="10800000">
                <a:off x="297325" y="3399300"/>
                <a:ext cx="618971" cy="471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6">
                <a:extLst>
                  <a:ext uri="{FF2B5EF4-FFF2-40B4-BE49-F238E27FC236}">
                    <a16:creationId xmlns:a16="http://schemas.microsoft.com/office/drawing/2014/main" id="{8F4195BC-2ED8-AA50-FBFA-8B667571A3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022" b="64269" l="27649" r="71835">
                            <a14:foregroundMark x1="43669" y1="28058" x2="72093" y2="29017"/>
                            <a14:foregroundMark x1="47287" y1="24700" x2="53488" y2="23501"/>
                            <a14:foregroundMark x1="53230" y1="25420" x2="63307" y2="28058"/>
                            <a14:foregroundMark x1="31266" y1="32134" x2="30715" y2="35286"/>
                            <a14:foregroundMark x1="29199" y1="32134" x2="30048" y2="34160"/>
                            <a14:foregroundMark x1="27649" y1="33813" x2="27649" y2="34969"/>
                            <a14:foregroundMark x1="63566" y1="55875" x2="63566" y2="55875"/>
                            <a14:foregroundMark x1="64341" y1="55396" x2="64109" y2="56041"/>
                            <a14:backgroundMark x1="34367" y1="59712" x2="29716" y2="56115"/>
                            <a14:backgroundMark x1="32041" y1="52998" x2="30233" y2="53237"/>
                            <a14:backgroundMark x1="30491" y1="47482" x2="31783" y2="54916"/>
                            <a14:backgroundMark x1="26098" y1="35492" x2="33075" y2="52518"/>
                            <a14:backgroundMark x1="25840" y1="41247" x2="36434" y2="60671"/>
                            <a14:backgroundMark x1="31008" y1="57794" x2="40310" y2="62830"/>
                            <a14:backgroundMark x1="35917" y1="59233" x2="51421" y2="64269"/>
                            <a14:backgroundMark x1="33592" y1="59233" x2="44444" y2="59952"/>
                            <a14:backgroundMark x1="34625" y1="59952" x2="61240" y2="63549"/>
                            <a14:backgroundMark x1="54264" y1="58993" x2="70801" y2="68345"/>
                            <a14:backgroundMark x1="58140" y1="58993" x2="74677" y2="60911"/>
                            <a14:backgroundMark x1="63307" y1="59952" x2="73902" y2="51559"/>
                            <a14:backgroundMark x1="60724" y1="62590" x2="71059" y2="54436"/>
                            <a14:backgroundMark x1="62791" y1="60911" x2="70026" y2="54436"/>
                            <a14:backgroundMark x1="66925" y1="55875" x2="70026" y2="431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21870" r="25676" b="30106"/>
              <a:stretch/>
            </p:blipFill>
            <p:spPr bwMode="auto">
              <a:xfrm flipH="1">
                <a:off x="297325" y="3024775"/>
                <a:ext cx="618971" cy="471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5985E76-004F-22BC-E5FB-618CCBB9AF59}"/>
                </a:ext>
              </a:extLst>
            </p:cNvPr>
            <p:cNvGrpSpPr/>
            <p:nvPr/>
          </p:nvGrpSpPr>
          <p:grpSpPr>
            <a:xfrm>
              <a:off x="502525" y="2939525"/>
              <a:ext cx="518871" cy="534667"/>
              <a:chOff x="497922" y="2939525"/>
              <a:chExt cx="518871" cy="534667"/>
            </a:xfrm>
          </p:grpSpPr>
          <p:pic>
            <p:nvPicPr>
              <p:cNvPr id="41" name="Picture 16">
                <a:extLst>
                  <a:ext uri="{FF2B5EF4-FFF2-40B4-BE49-F238E27FC236}">
                    <a16:creationId xmlns:a16="http://schemas.microsoft.com/office/drawing/2014/main" id="{0345FE9F-5249-90D3-77ED-B0DF0141A6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022" b="68345" l="22481" r="73902">
                            <a14:foregroundMark x1="39276" y1="68106" x2="55556" y2="64029"/>
                            <a14:foregroundMark x1="32817" y1="60192" x2="48837" y2="64988"/>
                            <a14:foregroundMark x1="35659" y1="63789" x2="56848" y2="68585"/>
                            <a14:foregroundMark x1="49612" y1="62590" x2="67183" y2="63309"/>
                            <a14:foregroundMark x1="30749" y1="48441" x2="28005" y2="43165"/>
                            <a14:foregroundMark x1="27709" y1="43165" x2="28165" y2="46763"/>
                            <a14:foregroundMark x1="22481" y1="32374" x2="24481" y2="34821"/>
                            <a14:foregroundMark x1="28188" y1="43165" x2="29974" y2="55875"/>
                            <a14:backgroundMark x1="55702" y1="70001" x2="58915" y2="71223"/>
                            <a14:backgroundMark x1="30491" y1="59952" x2="32633" y2="60406"/>
                            <a14:backgroundMark x1="29974" y1="30456" x2="29974" y2="43165"/>
                            <a14:backgroundMark x1="29457" y1="32134" x2="45478" y2="31415"/>
                            <a14:backgroundMark x1="35659" y1="27818" x2="65375" y2="26619"/>
                            <a14:backgroundMark x1="54005" y1="28297" x2="71835" y2="29736"/>
                            <a14:backgroundMark x1="61499" y1="31415" x2="72351" y2="32374"/>
                            <a14:backgroundMark x1="71318" y1="34532" x2="71835" y2="34053"/>
                            <a14:backgroundMark x1="71318" y1="36211" x2="72868" y2="33094"/>
                            <a14:backgroundMark x1="70801" y1="34053" x2="75194" y2="32134"/>
                            <a14:backgroundMark x1="56589" y1="8153" x2="56589" y2="8153"/>
                            <a14:backgroundMark x1="98966" y1="33573" x2="98966" y2="33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35650" r="25676" b="30106"/>
              <a:stretch/>
            </p:blipFill>
            <p:spPr bwMode="auto">
              <a:xfrm rot="5400000" flipH="1">
                <a:off x="544191" y="3001589"/>
                <a:ext cx="534666" cy="410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6">
                <a:extLst>
                  <a:ext uri="{FF2B5EF4-FFF2-40B4-BE49-F238E27FC236}">
                    <a16:creationId xmlns:a16="http://schemas.microsoft.com/office/drawing/2014/main" id="{38ABB475-7939-1E17-D223-7AAD20BC0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3022" b="68345" l="22481" r="73902">
                            <a14:foregroundMark x1="39276" y1="68106" x2="55556" y2="64029"/>
                            <a14:foregroundMark x1="32817" y1="60192" x2="48837" y2="64988"/>
                            <a14:foregroundMark x1="35659" y1="63789" x2="56848" y2="68585"/>
                            <a14:foregroundMark x1="49612" y1="62590" x2="67183" y2="63309"/>
                            <a14:foregroundMark x1="30749" y1="48441" x2="28005" y2="43165"/>
                            <a14:foregroundMark x1="27709" y1="43165" x2="28165" y2="46763"/>
                            <a14:foregroundMark x1="22481" y1="32374" x2="24481" y2="34821"/>
                            <a14:foregroundMark x1="28188" y1="43165" x2="29974" y2="55875"/>
                            <a14:backgroundMark x1="55702" y1="70001" x2="58915" y2="71223"/>
                            <a14:backgroundMark x1="30491" y1="59952" x2="32633" y2="60406"/>
                            <a14:backgroundMark x1="29974" y1="30456" x2="29974" y2="43165"/>
                            <a14:backgroundMark x1="29457" y1="32134" x2="45478" y2="31415"/>
                            <a14:backgroundMark x1="35659" y1="27818" x2="65375" y2="26619"/>
                            <a14:backgroundMark x1="54005" y1="28297" x2="71835" y2="29736"/>
                            <a14:backgroundMark x1="61499" y1="31415" x2="72351" y2="32374"/>
                            <a14:backgroundMark x1="71318" y1="34532" x2="71835" y2="34053"/>
                            <a14:backgroundMark x1="71318" y1="36211" x2="72868" y2="33094"/>
                            <a14:backgroundMark x1="70801" y1="34053" x2="75194" y2="32134"/>
                            <a14:backgroundMark x1="56589" y1="8153" x2="56589" y2="8153"/>
                            <a14:backgroundMark x1="98966" y1="33573" x2="98966" y2="335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0" t="35650" r="25676" b="30106"/>
              <a:stretch/>
            </p:blipFill>
            <p:spPr bwMode="auto">
              <a:xfrm rot="16200000">
                <a:off x="435858" y="3001589"/>
                <a:ext cx="534667" cy="410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7" name="그림 36" descr="상징, 그래픽, 폰트, 클립아트이(가) 표시된 사진&#10;&#10;자동 생성된 설명">
            <a:extLst>
              <a:ext uri="{FF2B5EF4-FFF2-40B4-BE49-F238E27FC236}">
                <a16:creationId xmlns:a16="http://schemas.microsoft.com/office/drawing/2014/main" id="{91189817-A24C-A632-EAE4-3CDD705ADDB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212227"/>
              </a:clrFrom>
              <a:clrTo>
                <a:srgbClr val="2122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90" y="3612535"/>
            <a:ext cx="549803" cy="397350"/>
          </a:xfrm>
          <a:prstGeom prst="rect">
            <a:avLst/>
          </a:prstGeom>
          <a:effectLst>
            <a:glow rad="38100">
              <a:schemeClr val="accent3"/>
            </a:glow>
          </a:effectLst>
        </p:spPr>
      </p:pic>
      <p:pic>
        <p:nvPicPr>
          <p:cNvPr id="38" name="그림 37" descr="클립아트, 그림, 상징, 디자인이(가) 표시된 사진&#10;&#10;자동 생성된 설명">
            <a:extLst>
              <a:ext uri="{FF2B5EF4-FFF2-40B4-BE49-F238E27FC236}">
                <a16:creationId xmlns:a16="http://schemas.microsoft.com/office/drawing/2014/main" id="{2E1893D4-B0B3-9762-B314-5E258D1B366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27" y="4284908"/>
            <a:ext cx="466729" cy="466729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B0BA9-D097-2008-3882-46A70A1D508D}"/>
              </a:ext>
            </a:extLst>
          </p:cNvPr>
          <p:cNvGrpSpPr/>
          <p:nvPr/>
        </p:nvGrpSpPr>
        <p:grpSpPr>
          <a:xfrm>
            <a:off x="7960486" y="1198244"/>
            <a:ext cx="2583529" cy="1621317"/>
            <a:chOff x="9310406" y="2251329"/>
            <a:chExt cx="2583529" cy="16213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F3EE21F-6B95-6BBA-43EA-63878EAAB556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2AF615C-E36C-88BA-C478-43345EE29E14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6132FA62-1639-E53E-871F-E2106AF54E63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0BF0E07F-39BA-B49F-1C4B-FF7AB8BF29AE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97" name="그림 96">
                    <a:extLst>
                      <a:ext uri="{FF2B5EF4-FFF2-40B4-BE49-F238E27FC236}">
                        <a16:creationId xmlns:a16="http://schemas.microsoft.com/office/drawing/2014/main" id="{8AC3E138-DF34-C6EA-6A8A-CF6054FE3F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98" name="별: 꼭짓점 4개 97">
                    <a:extLst>
                      <a:ext uri="{FF2B5EF4-FFF2-40B4-BE49-F238E27FC236}">
                        <a16:creationId xmlns:a16="http://schemas.microsoft.com/office/drawing/2014/main" id="{E9FA2114-F6D8-A709-B65A-46D68FC2EFBB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99" name="그림 98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5EEAAE27-11B3-AC68-8B92-C6C00D25A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0" name="그룹 99">
                    <a:extLst>
                      <a:ext uri="{FF2B5EF4-FFF2-40B4-BE49-F238E27FC236}">
                        <a16:creationId xmlns:a16="http://schemas.microsoft.com/office/drawing/2014/main" id="{6229260B-95A5-5B5D-A272-554E72474D83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EA91DB2D-0C99-FBC7-D947-144C77DD45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5" name="Picture 16">
                        <a:extLst>
                          <a:ext uri="{FF2B5EF4-FFF2-40B4-BE49-F238E27FC236}">
                            <a16:creationId xmlns:a16="http://schemas.microsoft.com/office/drawing/2014/main" id="{2A62FEA4-2C2C-2C48-36EB-F0696F509C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" name="Picture 16">
                        <a:extLst>
                          <a:ext uri="{FF2B5EF4-FFF2-40B4-BE49-F238E27FC236}">
                            <a16:creationId xmlns:a16="http://schemas.microsoft.com/office/drawing/2014/main" id="{0785C64F-1DA8-1F5E-424C-94FF9E13E1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2" name="그룹 101">
                      <a:extLst>
                        <a:ext uri="{FF2B5EF4-FFF2-40B4-BE49-F238E27FC236}">
                          <a16:creationId xmlns:a16="http://schemas.microsoft.com/office/drawing/2014/main" id="{1E503641-F1BB-E109-A90F-CB01FFC0BA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3" name="Picture 16">
                        <a:extLst>
                          <a:ext uri="{FF2B5EF4-FFF2-40B4-BE49-F238E27FC236}">
                            <a16:creationId xmlns:a16="http://schemas.microsoft.com/office/drawing/2014/main" id="{A8C19432-136F-F145-2BF2-14B64A703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4" name="Picture 16">
                        <a:extLst>
                          <a:ext uri="{FF2B5EF4-FFF2-40B4-BE49-F238E27FC236}">
                            <a16:creationId xmlns:a16="http://schemas.microsoft.com/office/drawing/2014/main" id="{0250A2AD-DD4D-8845-5A4E-9FF28459A3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1BC50C2-7305-A5C1-957F-338C851BFB81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5172F719-EC3D-7BEE-F4CA-51FB5B7347D6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769421CD-D83D-DD1E-C93A-2A73E3635753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D494A66-CBAB-6616-0861-2DB7B0E09369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651982C-6CF7-B7FA-F741-2142C4DDECEB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246DD38B-6095-11CC-B131-9ACF385EB8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87" name="별: 꼭짓점 4개 86">
                    <a:extLst>
                      <a:ext uri="{FF2B5EF4-FFF2-40B4-BE49-F238E27FC236}">
                        <a16:creationId xmlns:a16="http://schemas.microsoft.com/office/drawing/2014/main" id="{A0C61AE9-20F3-259A-7021-93ECEF4C19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66A61CFB-E892-AD16-946C-9C01F29F1E80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89" name="그룹 88">
                      <a:extLst>
                        <a:ext uri="{FF2B5EF4-FFF2-40B4-BE49-F238E27FC236}">
                          <a16:creationId xmlns:a16="http://schemas.microsoft.com/office/drawing/2014/main" id="{30A85B8A-54D4-7B81-78BA-343F1B4DD5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93" name="Picture 16">
                        <a:extLst>
                          <a:ext uri="{FF2B5EF4-FFF2-40B4-BE49-F238E27FC236}">
                            <a16:creationId xmlns:a16="http://schemas.microsoft.com/office/drawing/2014/main" id="{61272979-46BE-96DE-E0CA-F3FB6E3EE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94" name="Picture 16">
                        <a:extLst>
                          <a:ext uri="{FF2B5EF4-FFF2-40B4-BE49-F238E27FC236}">
                            <a16:creationId xmlns:a16="http://schemas.microsoft.com/office/drawing/2014/main" id="{727B0BC1-66CA-EFAB-53DE-A54910A729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4F32C96A-7E06-5689-DBC8-457F62DCF5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91" name="Picture 16">
                        <a:extLst>
                          <a:ext uri="{FF2B5EF4-FFF2-40B4-BE49-F238E27FC236}">
                            <a16:creationId xmlns:a16="http://schemas.microsoft.com/office/drawing/2014/main" id="{CF005359-7BD6-6F38-EE1D-D1B91EA923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92" name="Picture 16">
                        <a:extLst>
                          <a:ext uri="{FF2B5EF4-FFF2-40B4-BE49-F238E27FC236}">
                            <a16:creationId xmlns:a16="http://schemas.microsoft.com/office/drawing/2014/main" id="{0EFB67D2-F50F-048C-5F2B-3F1F8BFEE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642F2D37-653E-EE13-6EF9-83F361D51756}"/>
              </a:ext>
            </a:extLst>
          </p:cNvPr>
          <p:cNvGrpSpPr/>
          <p:nvPr/>
        </p:nvGrpSpPr>
        <p:grpSpPr>
          <a:xfrm>
            <a:off x="7960486" y="3187363"/>
            <a:ext cx="2583529" cy="1630193"/>
            <a:chOff x="9223848" y="3094206"/>
            <a:chExt cx="2583529" cy="163019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BA1143-13A8-4C27-C5F6-363A2B04A8D8}"/>
                </a:ext>
              </a:extLst>
            </p:cNvPr>
            <p:cNvSpPr txBox="1"/>
            <p:nvPr/>
          </p:nvSpPr>
          <p:spPr>
            <a:xfrm>
              <a:off x="10063565" y="4555122"/>
              <a:ext cx="904095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B1ABCF3D-CBD8-C79C-BA2E-F86AAF8CB414}"/>
                </a:ext>
              </a:extLst>
            </p:cNvPr>
            <p:cNvGrpSpPr/>
            <p:nvPr/>
          </p:nvGrpSpPr>
          <p:grpSpPr>
            <a:xfrm>
              <a:off x="9223848" y="3094206"/>
              <a:ext cx="2583529" cy="1401971"/>
              <a:chOff x="9223848" y="3094206"/>
              <a:chExt cx="2583529" cy="1401971"/>
            </a:xfrm>
          </p:grpSpPr>
          <p:sp>
            <p:nvSpPr>
              <p:cNvPr id="49" name="화살표: 오른쪽 48">
                <a:extLst>
                  <a:ext uri="{FF2B5EF4-FFF2-40B4-BE49-F238E27FC236}">
                    <a16:creationId xmlns:a16="http://schemas.microsoft.com/office/drawing/2014/main" id="{FB903AB4-D609-EE89-B882-24AC9AFE36E5}"/>
                  </a:ext>
                </a:extLst>
              </p:cNvPr>
              <p:cNvSpPr/>
              <p:nvPr/>
            </p:nvSpPr>
            <p:spPr>
              <a:xfrm>
                <a:off x="10381734" y="3930264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AC2D550-8034-C832-303C-F3564FC39DA0}"/>
                  </a:ext>
                </a:extLst>
              </p:cNvPr>
              <p:cNvGrpSpPr/>
              <p:nvPr/>
            </p:nvGrpSpPr>
            <p:grpSpPr>
              <a:xfrm>
                <a:off x="9223848" y="3094206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7B786CBB-6848-80F7-032B-D9FF7535BCA2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69" name="그림 68">
                    <a:extLst>
                      <a:ext uri="{FF2B5EF4-FFF2-40B4-BE49-F238E27FC236}">
                        <a16:creationId xmlns:a16="http://schemas.microsoft.com/office/drawing/2014/main" id="{E0538D2A-4B57-C789-3DFA-BEEDB8D06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70" name="별: 꼭짓점 4개 69">
                    <a:extLst>
                      <a:ext uri="{FF2B5EF4-FFF2-40B4-BE49-F238E27FC236}">
                        <a16:creationId xmlns:a16="http://schemas.microsoft.com/office/drawing/2014/main" id="{55A7EE86-6C79-3BCE-7F54-2B304D60C3F4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1CB3B17E-9961-183B-15B9-A1E89449E549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B224E9A6-8520-5BAD-6D52-6ED18B4501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76" name="Picture 16">
                        <a:extLst>
                          <a:ext uri="{FF2B5EF4-FFF2-40B4-BE49-F238E27FC236}">
                            <a16:creationId xmlns:a16="http://schemas.microsoft.com/office/drawing/2014/main" id="{FC5E970D-F3B4-54F5-C30C-321B894100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7" name="Picture 16">
                        <a:extLst>
                          <a:ext uri="{FF2B5EF4-FFF2-40B4-BE49-F238E27FC236}">
                            <a16:creationId xmlns:a16="http://schemas.microsoft.com/office/drawing/2014/main" id="{F9FC39AB-0095-1EA1-0E33-9A5687F816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73" name="그룹 72">
                      <a:extLst>
                        <a:ext uri="{FF2B5EF4-FFF2-40B4-BE49-F238E27FC236}">
                          <a16:creationId xmlns:a16="http://schemas.microsoft.com/office/drawing/2014/main" id="{97878B70-6F80-C052-0C81-F54918E0EE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74" name="Picture 16">
                        <a:extLst>
                          <a:ext uri="{FF2B5EF4-FFF2-40B4-BE49-F238E27FC236}">
                            <a16:creationId xmlns:a16="http://schemas.microsoft.com/office/drawing/2014/main" id="{662260A2-4884-EF34-9CD9-488CBC543B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5" name="Picture 16">
                        <a:extLst>
                          <a:ext uri="{FF2B5EF4-FFF2-40B4-BE49-F238E27FC236}">
                            <a16:creationId xmlns:a16="http://schemas.microsoft.com/office/drawing/2014/main" id="{CD9D7323-0182-E6EF-3C55-8C2AFD3C93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EEAF86D-B086-5288-9D55-360218311FEC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04B17828-7090-D774-3DF7-BE88C96B97CA}"/>
                  </a:ext>
                </a:extLst>
              </p:cNvPr>
              <p:cNvGrpSpPr/>
              <p:nvPr/>
            </p:nvGrpSpPr>
            <p:grpSpPr>
              <a:xfrm>
                <a:off x="10730783" y="3094206"/>
                <a:ext cx="1076594" cy="1393893"/>
                <a:chOff x="10730783" y="3094206"/>
                <a:chExt cx="1076594" cy="1393893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ACDD5DB-25A9-80C2-22C6-A059166457E8}"/>
                    </a:ext>
                  </a:extLst>
                </p:cNvPr>
                <p:cNvSpPr txBox="1"/>
                <p:nvPr/>
              </p:nvSpPr>
              <p:spPr>
                <a:xfrm>
                  <a:off x="11023020" y="3094206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F9F0FBE4-0080-3AE8-81D4-C231C8A6425F}"/>
                    </a:ext>
                  </a:extLst>
                </p:cNvPr>
                <p:cNvGrpSpPr/>
                <p:nvPr/>
              </p:nvGrpSpPr>
              <p:grpSpPr>
                <a:xfrm>
                  <a:off x="10730783" y="3432763"/>
                  <a:ext cx="1076594" cy="1055336"/>
                  <a:chOff x="10730783" y="3432763"/>
                  <a:chExt cx="1076594" cy="1055336"/>
                </a:xfrm>
              </p:grpSpPr>
              <p:grpSp>
                <p:nvGrpSpPr>
                  <p:cNvPr id="148" name="그룹 147">
                    <a:extLst>
                      <a:ext uri="{FF2B5EF4-FFF2-40B4-BE49-F238E27FC236}">
                        <a16:creationId xmlns:a16="http://schemas.microsoft.com/office/drawing/2014/main" id="{2DA4DB34-D684-186B-E488-3F5EF4F64BAA}"/>
                      </a:ext>
                    </a:extLst>
                  </p:cNvPr>
                  <p:cNvGrpSpPr/>
                  <p:nvPr/>
                </p:nvGrpSpPr>
                <p:grpSpPr>
                  <a:xfrm>
                    <a:off x="10730783" y="3432763"/>
                    <a:ext cx="1076594" cy="1055336"/>
                    <a:chOff x="9223848" y="5329555"/>
                    <a:chExt cx="1076594" cy="1055336"/>
                  </a:xfrm>
                </p:grpSpPr>
                <p:pic>
                  <p:nvPicPr>
                    <p:cNvPr id="132" name="그림 131">
                      <a:extLst>
                        <a:ext uri="{FF2B5EF4-FFF2-40B4-BE49-F238E27FC236}">
                          <a16:creationId xmlns:a16="http://schemas.microsoft.com/office/drawing/2014/main" id="{B8ADA93C-DCBD-F905-93BA-0254E0CB9C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223848" y="5329555"/>
                      <a:ext cx="1076594" cy="105533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34" name="그룹 133">
                      <a:extLst>
                        <a:ext uri="{FF2B5EF4-FFF2-40B4-BE49-F238E27FC236}">
                          <a16:creationId xmlns:a16="http://schemas.microsoft.com/office/drawing/2014/main" id="{447B2C9D-0933-6DD7-526D-16F35A42F6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33303" y="5671453"/>
                      <a:ext cx="271781" cy="371540"/>
                      <a:chOff x="452475" y="2783773"/>
                      <a:chExt cx="618971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35" name="그룹 134">
                        <a:extLst>
                          <a:ext uri="{FF2B5EF4-FFF2-40B4-BE49-F238E27FC236}">
                            <a16:creationId xmlns:a16="http://schemas.microsoft.com/office/drawing/2014/main" id="{D74067C0-A74F-F49E-4764-5AC5E72584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39" name="Picture 16">
                          <a:extLst>
                            <a:ext uri="{FF2B5EF4-FFF2-40B4-BE49-F238E27FC236}">
                              <a16:creationId xmlns:a16="http://schemas.microsoft.com/office/drawing/2014/main" id="{9D71A389-752B-3841-80AE-DBD3C855BD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0" name="Picture 16">
                          <a:extLst>
                            <a:ext uri="{FF2B5EF4-FFF2-40B4-BE49-F238E27FC236}">
                              <a16:creationId xmlns:a16="http://schemas.microsoft.com/office/drawing/2014/main" id="{3754E516-F23E-5DE4-F53F-C5D23C1445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6" name="그룹 135">
                        <a:extLst>
                          <a:ext uri="{FF2B5EF4-FFF2-40B4-BE49-F238E27FC236}">
                            <a16:creationId xmlns:a16="http://schemas.microsoft.com/office/drawing/2014/main" id="{9E7C62D4-1D46-0693-F337-1630A69422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37" name="Picture 16">
                          <a:extLst>
                            <a:ext uri="{FF2B5EF4-FFF2-40B4-BE49-F238E27FC236}">
                              <a16:creationId xmlns:a16="http://schemas.microsoft.com/office/drawing/2014/main" id="{898009E6-4B7A-7BDA-8ECC-8E06D8F2A6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8" name="Picture 16">
                          <a:extLst>
                            <a:ext uri="{FF2B5EF4-FFF2-40B4-BE49-F238E27FC236}">
                              <a16:creationId xmlns:a16="http://schemas.microsoft.com/office/drawing/2014/main" id="{DA6C4633-AFED-3D9F-2227-914B841DF1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41" name="그룹 140">
                      <a:extLst>
                        <a:ext uri="{FF2B5EF4-FFF2-40B4-BE49-F238E27FC236}">
                          <a16:creationId xmlns:a16="http://schemas.microsoft.com/office/drawing/2014/main" id="{E9443D73-52F1-708C-13B4-594CF01323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21605" y="5671453"/>
                      <a:ext cx="271781" cy="371540"/>
                      <a:chOff x="452475" y="2783773"/>
                      <a:chExt cx="618971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2" name="그룹 141">
                        <a:extLst>
                          <a:ext uri="{FF2B5EF4-FFF2-40B4-BE49-F238E27FC236}">
                            <a16:creationId xmlns:a16="http://schemas.microsoft.com/office/drawing/2014/main" id="{A1DA184F-2D34-BFE3-9088-4AAFFE098F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46" name="Picture 16">
                          <a:extLst>
                            <a:ext uri="{FF2B5EF4-FFF2-40B4-BE49-F238E27FC236}">
                              <a16:creationId xmlns:a16="http://schemas.microsoft.com/office/drawing/2014/main" id="{DB2F10C2-DD43-7C0A-AE10-9EBD59F1D8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7" name="Picture 16">
                          <a:extLst>
                            <a:ext uri="{FF2B5EF4-FFF2-40B4-BE49-F238E27FC236}">
                              <a16:creationId xmlns:a16="http://schemas.microsoft.com/office/drawing/2014/main" id="{417796F2-79C4-462B-C107-B9C54BDAC4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43" name="그룹 142">
                        <a:extLst>
                          <a:ext uri="{FF2B5EF4-FFF2-40B4-BE49-F238E27FC236}">
                            <a16:creationId xmlns:a16="http://schemas.microsoft.com/office/drawing/2014/main" id="{C9D049BC-E149-A8EC-F0CA-E696286D30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44" name="Picture 16">
                          <a:extLst>
                            <a:ext uri="{FF2B5EF4-FFF2-40B4-BE49-F238E27FC236}">
                              <a16:creationId xmlns:a16="http://schemas.microsoft.com/office/drawing/2014/main" id="{9BA8861E-BB45-5972-972B-00D409A270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5" name="Picture 16">
                          <a:extLst>
                            <a:ext uri="{FF2B5EF4-FFF2-40B4-BE49-F238E27FC236}">
                              <a16:creationId xmlns:a16="http://schemas.microsoft.com/office/drawing/2014/main" id="{4ECDE68B-735D-3A7E-2E97-0ACABDD988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55" name="별: 꼭짓점 4개 54">
                    <a:extLst>
                      <a:ext uri="{FF2B5EF4-FFF2-40B4-BE49-F238E27FC236}">
                        <a16:creationId xmlns:a16="http://schemas.microsoft.com/office/drawing/2014/main" id="{B75C48AA-0D52-C6A6-8D05-4DEC5F45C4EB}"/>
                      </a:ext>
                    </a:extLst>
                  </p:cNvPr>
                  <p:cNvSpPr/>
                  <p:nvPr/>
                </p:nvSpPr>
                <p:spPr>
                  <a:xfrm>
                    <a:off x="11153664" y="4232460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pic>
        <p:nvPicPr>
          <p:cNvPr id="154" name="Picture 2">
            <a:extLst>
              <a:ext uri="{FF2B5EF4-FFF2-40B4-BE49-F238E27FC236}">
                <a16:creationId xmlns:a16="http://schemas.microsoft.com/office/drawing/2014/main" id="{ED06DCA6-011F-B72C-087C-CAD3FE061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23700" r="23287" b="31101"/>
          <a:stretch/>
        </p:blipFill>
        <p:spPr bwMode="auto">
          <a:xfrm>
            <a:off x="2905571" y="2255249"/>
            <a:ext cx="479863" cy="403559"/>
          </a:xfrm>
          <a:prstGeom prst="rect">
            <a:avLst/>
          </a:prstGeom>
          <a:noFill/>
          <a:effectLst>
            <a:glow rad="38100">
              <a:srgbClr val="76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7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67237" y="1548622"/>
                <a:ext cx="4573533" cy="3256640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04898" cy="161583"/>
                <a:chOff x="1700548" y="661219"/>
                <a:chExt cx="8404898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04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하고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504549" cy="1406275"/>
            <a:chOff x="1450975" y="4377378"/>
            <a:chExt cx="8504549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504549" cy="1158947"/>
              <a:chOff x="1450975" y="722339"/>
              <a:chExt cx="8841869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1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841869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상태에서는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139513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effectLst>
                      <a:glow rad="88900">
                        <a:schemeClr val="accent5">
                          <a:lumMod val="75000"/>
                        </a:schemeClr>
                      </a:glo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733668" cy="712709"/>
            <a:chOff x="1450975" y="722339"/>
            <a:chExt cx="4921415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4921415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진입하면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게이지가 자연적으로 소모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되고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완전히 소모되면 기록 모드가 종료됩니다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26542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기록 모드의 지속시간은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10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 이므로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아이덴티티 스킬인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(Z)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사용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소모됩니다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5AEDFDE3-F8C4-6021-C810-F12E3092FAD2}"/>
              </a:ext>
            </a:extLst>
          </p:cNvPr>
          <p:cNvGrpSpPr/>
          <p:nvPr/>
        </p:nvGrpSpPr>
        <p:grpSpPr>
          <a:xfrm>
            <a:off x="1450975" y="3774485"/>
            <a:ext cx="10514013" cy="239618"/>
            <a:chOff x="1450975" y="3782229"/>
            <a:chExt cx="10514013" cy="239618"/>
          </a:xfrm>
        </p:grpSpPr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F906A67-5B61-E1AD-9033-4044C4D4E471}"/>
                </a:ext>
              </a:extLst>
            </p:cNvPr>
            <p:cNvSpPr txBox="1"/>
            <p:nvPr/>
          </p:nvSpPr>
          <p:spPr>
            <a:xfrm>
              <a:off x="2119755" y="3790469"/>
              <a:ext cx="2260904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기록된 양상은 우주에 떠있는 별처럼 빛이 납니다</a:t>
              </a: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D44C8ABF-9A6C-60B2-3846-5AF17E4D6F99}"/>
                </a:ext>
              </a:extLst>
            </p:cNvPr>
            <p:cNvSpPr>
              <a:spLocks/>
            </p:cNvSpPr>
            <p:nvPr/>
          </p:nvSpPr>
          <p:spPr>
            <a:xfrm>
              <a:off x="1450975" y="3782229"/>
              <a:ext cx="669589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외형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EE991D7C-4C2E-33BE-66DB-63698DDAD8C8}"/>
                </a:ext>
              </a:extLst>
            </p:cNvPr>
            <p:cNvCxnSpPr>
              <a:cxnSpLocks/>
              <a:stCxn id="1058" idx="2"/>
            </p:cNvCxnSpPr>
            <p:nvPr/>
          </p:nvCxnSpPr>
          <p:spPr>
            <a:xfrm>
              <a:off x="1785770" y="4014152"/>
              <a:ext cx="10179218" cy="7695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4" name="직사각형 1343">
            <a:extLst>
              <a:ext uri="{FF2B5EF4-FFF2-40B4-BE49-F238E27FC236}">
                <a16:creationId xmlns:a16="http://schemas.microsoft.com/office/drawing/2014/main" id="{8086E677-F85C-ECB6-5C51-8AC999187B01}"/>
              </a:ext>
            </a:extLst>
          </p:cNvPr>
          <p:cNvSpPr/>
          <p:nvPr/>
        </p:nvSpPr>
        <p:spPr>
          <a:xfrm>
            <a:off x="1450975" y="4019682"/>
            <a:ext cx="10514013" cy="264346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1818E537-0622-CEAE-61EE-5F3C28AB5B9B}"/>
              </a:ext>
            </a:extLst>
          </p:cNvPr>
          <p:cNvCxnSpPr>
            <a:cxnSpLocks/>
          </p:cNvCxnSpPr>
          <p:nvPr/>
        </p:nvCxnSpPr>
        <p:spPr>
          <a:xfrm>
            <a:off x="4813963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FEF08111-6EE9-DE66-4809-221B0938762E}"/>
              </a:ext>
            </a:extLst>
          </p:cNvPr>
          <p:cNvCxnSpPr>
            <a:cxnSpLocks/>
          </p:cNvCxnSpPr>
          <p:nvPr/>
        </p:nvCxnSpPr>
        <p:spPr>
          <a:xfrm>
            <a:off x="8602001" y="4718007"/>
            <a:ext cx="0" cy="1945136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6F4D2">
                    <a:alpha val="20000"/>
                    <a:lumMod val="20000"/>
                  </a:srgbClr>
                </a:gs>
                <a:gs pos="0">
                  <a:srgbClr val="F6F4D2">
                    <a:alpha val="0"/>
                    <a:lumMod val="0"/>
                  </a:srgbClr>
                </a:gs>
                <a:gs pos="75000">
                  <a:srgbClr val="F6F4D2">
                    <a:alpha val="20000"/>
                    <a:lumMod val="20000"/>
                  </a:srgbClr>
                </a:gs>
                <a:gs pos="50000">
                  <a:srgbClr val="F6F4D2">
                    <a:alpha val="20000"/>
                    <a:lumMod val="30000"/>
                  </a:srgbClr>
                </a:gs>
                <a:gs pos="100000">
                  <a:srgbClr val="F6F4D2">
                    <a:alpha val="0"/>
                    <a:lumMod val="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C9DE32E-A4CC-4EF8-0E36-C51BC486885E}"/>
              </a:ext>
            </a:extLst>
          </p:cNvPr>
          <p:cNvGrpSpPr/>
          <p:nvPr/>
        </p:nvGrpSpPr>
        <p:grpSpPr>
          <a:xfrm>
            <a:off x="1450975" y="4019682"/>
            <a:ext cx="3217845" cy="313200"/>
            <a:chOff x="1450975" y="1317830"/>
            <a:chExt cx="3217845" cy="313200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30E597F5-4AC8-5696-DF48-101E1FE3DA98}"/>
                </a:ext>
              </a:extLst>
            </p:cNvPr>
            <p:cNvGrpSpPr/>
            <p:nvPr/>
          </p:nvGrpSpPr>
          <p:grpSpPr>
            <a:xfrm>
              <a:off x="1450975" y="1317830"/>
              <a:ext cx="3217845" cy="313200"/>
              <a:chOff x="1450975" y="4027426"/>
              <a:chExt cx="3217845" cy="313200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5E7E5F88-CE25-9540-57B3-23FA9AC80794}"/>
                  </a:ext>
                </a:extLst>
              </p:cNvPr>
              <p:cNvSpPr/>
              <p:nvPr/>
            </p:nvSpPr>
            <p:spPr>
              <a:xfrm>
                <a:off x="1450975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334C2C10-5215-5FF4-2955-C40C7833BD8B}"/>
                  </a:ext>
                </a:extLst>
              </p:cNvPr>
              <p:cNvSpPr txBox="1"/>
              <p:nvPr/>
            </p:nvSpPr>
            <p:spPr>
              <a:xfrm>
                <a:off x="2634309" y="4068610"/>
                <a:ext cx="851194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기본 상태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A4D0020F-2A40-F384-CD83-074EE64E0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6BDAFD7A-2027-8E3F-F911-63991ED20E1F}"/>
              </a:ext>
            </a:extLst>
          </p:cNvPr>
          <p:cNvGrpSpPr/>
          <p:nvPr/>
        </p:nvGrpSpPr>
        <p:grpSpPr>
          <a:xfrm>
            <a:off x="4959106" y="4019682"/>
            <a:ext cx="3497752" cy="313200"/>
            <a:chOff x="4959106" y="1317830"/>
            <a:chExt cx="3497752" cy="313200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F03839AF-5F32-0C9E-460E-C75AE2D871E9}"/>
                </a:ext>
              </a:extLst>
            </p:cNvPr>
            <p:cNvGrpSpPr/>
            <p:nvPr/>
          </p:nvGrpSpPr>
          <p:grpSpPr>
            <a:xfrm>
              <a:off x="4959106" y="1317830"/>
              <a:ext cx="3497752" cy="313200"/>
              <a:chOff x="4863770" y="4027426"/>
              <a:chExt cx="3497752" cy="313200"/>
            </a:xfrm>
          </p:grpSpPr>
          <p:sp>
            <p:nvSpPr>
              <p:cNvPr id="1042" name="직사각형 1041">
                <a:extLst>
                  <a:ext uri="{FF2B5EF4-FFF2-40B4-BE49-F238E27FC236}">
                    <a16:creationId xmlns:a16="http://schemas.microsoft.com/office/drawing/2014/main" id="{67E92573-A343-3B32-62DF-4280BEEDDA1E}"/>
                  </a:ext>
                </a:extLst>
              </p:cNvPr>
              <p:cNvSpPr/>
              <p:nvPr/>
            </p:nvSpPr>
            <p:spPr>
              <a:xfrm>
                <a:off x="4863770" y="4027426"/>
                <a:ext cx="3497752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6758BFC-0EA2-7CD7-8B8A-B827E150575A}"/>
                  </a:ext>
                </a:extLst>
              </p:cNvPr>
              <p:cNvSpPr txBox="1"/>
              <p:nvPr/>
            </p:nvSpPr>
            <p:spPr>
              <a:xfrm>
                <a:off x="6171828" y="4068610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진입 연출</a:t>
                </a:r>
                <a:endParaRPr lang="en-US" altLang="ko-KR" sz="9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BF3606F5-5D62-9AC8-CA7C-0519BA713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106" y="1631030"/>
              <a:ext cx="3497752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9985FF0-C387-9B4D-0A1D-1AC3C80D04A9}"/>
              </a:ext>
            </a:extLst>
          </p:cNvPr>
          <p:cNvGrpSpPr/>
          <p:nvPr/>
        </p:nvGrpSpPr>
        <p:grpSpPr>
          <a:xfrm>
            <a:off x="8747143" y="4019682"/>
            <a:ext cx="3217845" cy="313200"/>
            <a:chOff x="8747143" y="1317830"/>
            <a:chExt cx="3217845" cy="313200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ED2C4EC5-68E8-BA82-1F21-8F8D2C958A08}"/>
                </a:ext>
              </a:extLst>
            </p:cNvPr>
            <p:cNvGrpSpPr/>
            <p:nvPr/>
          </p:nvGrpSpPr>
          <p:grpSpPr>
            <a:xfrm>
              <a:off x="8747143" y="1317830"/>
              <a:ext cx="3217845" cy="313200"/>
              <a:chOff x="8747143" y="4027426"/>
              <a:chExt cx="3217845" cy="313200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38BC4E2E-126A-25A7-EF21-2E5C975AFE8D}"/>
                  </a:ext>
                </a:extLst>
              </p:cNvPr>
              <p:cNvSpPr/>
              <p:nvPr/>
            </p:nvSpPr>
            <p:spPr>
              <a:xfrm>
                <a:off x="8747143" y="4027426"/>
                <a:ext cx="3217845" cy="3132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B76A33E-2C82-2ECD-EC8B-1613648EE41B}"/>
                  </a:ext>
                </a:extLst>
              </p:cNvPr>
              <p:cNvSpPr txBox="1"/>
              <p:nvPr/>
            </p:nvSpPr>
            <p:spPr>
              <a:xfrm>
                <a:off x="9930468" y="4068610"/>
                <a:ext cx="85119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게이지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A82131EF-CFDC-B180-77C3-FBA545232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7143" y="1631030"/>
              <a:ext cx="321784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2" name="화살표: 오른쪽 1051">
            <a:extLst>
              <a:ext uri="{FF2B5EF4-FFF2-40B4-BE49-F238E27FC236}">
                <a16:creationId xmlns:a16="http://schemas.microsoft.com/office/drawing/2014/main" id="{D45E1880-F068-D0BD-971B-028689B7A95F}"/>
              </a:ext>
            </a:extLst>
          </p:cNvPr>
          <p:cNvSpPr/>
          <p:nvPr/>
        </p:nvSpPr>
        <p:spPr>
          <a:xfrm>
            <a:off x="4512422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3" name="화살표: 오른쪽 1052">
            <a:extLst>
              <a:ext uri="{FF2B5EF4-FFF2-40B4-BE49-F238E27FC236}">
                <a16:creationId xmlns:a16="http://schemas.microsoft.com/office/drawing/2014/main" id="{E3DAF67E-7802-ACA1-9BBE-2C675915900E}"/>
              </a:ext>
            </a:extLst>
          </p:cNvPr>
          <p:cNvSpPr/>
          <p:nvPr/>
        </p:nvSpPr>
        <p:spPr>
          <a:xfrm>
            <a:off x="8300460" y="4109158"/>
            <a:ext cx="603082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5" name="그룹 1474">
            <a:extLst>
              <a:ext uri="{FF2B5EF4-FFF2-40B4-BE49-F238E27FC236}">
                <a16:creationId xmlns:a16="http://schemas.microsoft.com/office/drawing/2014/main" id="{43F34E9B-79BF-94B8-8C4F-9575E4185198}"/>
              </a:ext>
            </a:extLst>
          </p:cNvPr>
          <p:cNvGrpSpPr/>
          <p:nvPr/>
        </p:nvGrpSpPr>
        <p:grpSpPr>
          <a:xfrm>
            <a:off x="1568198" y="4555316"/>
            <a:ext cx="3029118" cy="2032291"/>
            <a:chOff x="1568198" y="1637109"/>
            <a:chExt cx="3029118" cy="2032291"/>
          </a:xfrm>
        </p:grpSpPr>
        <p:grpSp>
          <p:nvGrpSpPr>
            <p:cNvPr id="1439" name="그룹 1438">
              <a:extLst>
                <a:ext uri="{FF2B5EF4-FFF2-40B4-BE49-F238E27FC236}">
                  <a16:creationId xmlns:a16="http://schemas.microsoft.com/office/drawing/2014/main" id="{9A1B5FAF-E45E-0C0B-8331-71B0B02D6CC1}"/>
                </a:ext>
              </a:extLst>
            </p:cNvPr>
            <p:cNvGrpSpPr/>
            <p:nvPr/>
          </p:nvGrpSpPr>
          <p:grpSpPr>
            <a:xfrm>
              <a:off x="3553761" y="2650810"/>
              <a:ext cx="1043555" cy="1018590"/>
              <a:chOff x="3553761" y="2650810"/>
              <a:chExt cx="1043555" cy="1018590"/>
            </a:xfrm>
          </p:grpSpPr>
          <p:sp>
            <p:nvSpPr>
              <p:cNvPr id="1348" name="TextBox 1347">
                <a:extLst>
                  <a:ext uri="{FF2B5EF4-FFF2-40B4-BE49-F238E27FC236}">
                    <a16:creationId xmlns:a16="http://schemas.microsoft.com/office/drawing/2014/main" id="{A8D50A1D-77FB-5FF0-6845-A13768F4D223}"/>
                  </a:ext>
                </a:extLst>
              </p:cNvPr>
              <p:cNvSpPr txBox="1"/>
              <p:nvPr/>
            </p:nvSpPr>
            <p:spPr>
              <a:xfrm>
                <a:off x="3553761" y="3499032"/>
                <a:ext cx="1043555" cy="170368"/>
              </a:xfrm>
              <a:prstGeom prst="rect">
                <a:avLst/>
              </a:prstGeom>
              <a:noFill/>
            </p:spPr>
            <p:txBody>
              <a:bodyPr wrap="none" lIns="0" tIns="46800" rIns="0" bIns="0" rtlCol="0" anchor="ctr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회복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시계 방향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]</a:t>
                </a:r>
              </a:p>
            </p:txBody>
          </p:sp>
          <p:grpSp>
            <p:nvGrpSpPr>
              <p:cNvPr id="1438" name="그룹 1437">
                <a:extLst>
                  <a:ext uri="{FF2B5EF4-FFF2-40B4-BE49-F238E27FC236}">
                    <a16:creationId xmlns:a16="http://schemas.microsoft.com/office/drawing/2014/main" id="{1547AC7C-6870-6DB4-6B00-0F852FCA6251}"/>
                  </a:ext>
                </a:extLst>
              </p:cNvPr>
              <p:cNvGrpSpPr/>
              <p:nvPr/>
            </p:nvGrpSpPr>
            <p:grpSpPr>
              <a:xfrm>
                <a:off x="3683821" y="2650810"/>
                <a:ext cx="783435" cy="841585"/>
                <a:chOff x="3683821" y="2650810"/>
                <a:chExt cx="783435" cy="841585"/>
              </a:xfrm>
            </p:grpSpPr>
            <p:sp>
              <p:nvSpPr>
                <p:cNvPr id="1351" name="원호 1350">
                  <a:extLst>
                    <a:ext uri="{FF2B5EF4-FFF2-40B4-BE49-F238E27FC236}">
                      <a16:creationId xmlns:a16="http://schemas.microsoft.com/office/drawing/2014/main" id="{BBEE7E0D-6C6D-7E40-5266-B7457CCAEB2C}"/>
                    </a:ext>
                  </a:extLst>
                </p:cNvPr>
                <p:cNvSpPr/>
                <p:nvPr/>
              </p:nvSpPr>
              <p:spPr>
                <a:xfrm>
                  <a:off x="3733169" y="2650810"/>
                  <a:ext cx="704114" cy="571896"/>
                </a:xfrm>
                <a:prstGeom prst="arc">
                  <a:avLst>
                    <a:gd name="adj1" fmla="val 16200000"/>
                    <a:gd name="adj2" fmla="val 20189393"/>
                  </a:avLst>
                </a:prstGeom>
                <a:ln w="9525">
                  <a:solidFill>
                    <a:srgbClr val="FF0000"/>
                  </a:solidFill>
                  <a:tailEnd type="triangle" w="sm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9" name="그림 1068" descr="별, 원, 대칭, 예술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263D6E97-A158-F498-5B39-DBDD13A6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3821" y="2723325"/>
                  <a:ext cx="783435" cy="7690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4" name="그룹 1473">
              <a:extLst>
                <a:ext uri="{FF2B5EF4-FFF2-40B4-BE49-F238E27FC236}">
                  <a16:creationId xmlns:a16="http://schemas.microsoft.com/office/drawing/2014/main" id="{5D600BCD-5F86-7CFD-E475-C769BC17FBAB}"/>
                </a:ext>
              </a:extLst>
            </p:cNvPr>
            <p:cNvGrpSpPr/>
            <p:nvPr/>
          </p:nvGrpSpPr>
          <p:grpSpPr>
            <a:xfrm>
              <a:off x="1568198" y="1637109"/>
              <a:ext cx="2544993" cy="2031993"/>
              <a:chOff x="1568198" y="1637109"/>
              <a:chExt cx="2544993" cy="2031993"/>
            </a:xfrm>
          </p:grpSpPr>
          <p:pic>
            <p:nvPicPr>
              <p:cNvPr id="1071" name="그림 1070" descr="별, 원, 대칭, 천문학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D8547CE-5DC5-1738-89E8-B4C45E364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198" y="1889942"/>
                <a:ext cx="1411708" cy="1383832"/>
              </a:xfrm>
              <a:prstGeom prst="rect">
                <a:avLst/>
              </a:prstGeom>
            </p:spPr>
          </p:pic>
          <p:grpSp>
            <p:nvGrpSpPr>
              <p:cNvPr id="1362" name="그룹 1361">
                <a:extLst>
                  <a:ext uri="{FF2B5EF4-FFF2-40B4-BE49-F238E27FC236}">
                    <a16:creationId xmlns:a16="http://schemas.microsoft.com/office/drawing/2014/main" id="{8C162D49-6B8E-B201-375A-FD1D0488A0AD}"/>
                  </a:ext>
                </a:extLst>
              </p:cNvPr>
              <p:cNvGrpSpPr/>
              <p:nvPr/>
            </p:nvGrpSpPr>
            <p:grpSpPr>
              <a:xfrm>
                <a:off x="1780675" y="1637109"/>
                <a:ext cx="1480026" cy="507948"/>
                <a:chOff x="2000266" y="4748776"/>
                <a:chExt cx="1480026" cy="507948"/>
              </a:xfrm>
            </p:grpSpPr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5758FDFB-0C04-0456-D947-1587AD3EE5B9}"/>
                    </a:ext>
                  </a:extLst>
                </p:cNvPr>
                <p:cNvSpPr txBox="1"/>
                <p:nvPr/>
              </p:nvSpPr>
              <p:spPr>
                <a:xfrm>
                  <a:off x="2377918" y="4748776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외곽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금색 사슬 같은 느낌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374" name="그룹 1373">
                  <a:extLst>
                    <a:ext uri="{FF2B5EF4-FFF2-40B4-BE49-F238E27FC236}">
                      <a16:creationId xmlns:a16="http://schemas.microsoft.com/office/drawing/2014/main" id="{372F75D5-10DE-8CF5-FD10-7CA2B0CE6442}"/>
                    </a:ext>
                  </a:extLst>
                </p:cNvPr>
                <p:cNvGrpSpPr/>
                <p:nvPr/>
              </p:nvGrpSpPr>
              <p:grpSpPr>
                <a:xfrm>
                  <a:off x="2000266" y="4856498"/>
                  <a:ext cx="377652" cy="400226"/>
                  <a:chOff x="2000266" y="4856498"/>
                  <a:chExt cx="377652" cy="400226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375" name="타원 1374">
                    <a:extLst>
                      <a:ext uri="{FF2B5EF4-FFF2-40B4-BE49-F238E27FC236}">
                        <a16:creationId xmlns:a16="http://schemas.microsoft.com/office/drawing/2014/main" id="{2D74EA74-30F5-1F90-66C6-648246A43953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76" name="연결선: 꺾임 1375">
                    <a:extLst>
                      <a:ext uri="{FF2B5EF4-FFF2-40B4-BE49-F238E27FC236}">
                        <a16:creationId xmlns:a16="http://schemas.microsoft.com/office/drawing/2014/main" id="{98C0AD29-F637-AFB1-37DD-176F29373E46}"/>
                      </a:ext>
                    </a:extLst>
                  </p:cNvPr>
                  <p:cNvCxnSpPr>
                    <a:stCxn id="1375" idx="0"/>
                    <a:endCxn id="1368" idx="1"/>
                  </p:cNvCxnSpPr>
                  <p:nvPr/>
                </p:nvCxnSpPr>
                <p:spPr>
                  <a:xfrm rot="5400000" flipH="1" flipV="1">
                    <a:off x="2042979" y="4849785"/>
                    <a:ext cx="328226" cy="341652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31" name="그룹 1430">
                <a:extLst>
                  <a:ext uri="{FF2B5EF4-FFF2-40B4-BE49-F238E27FC236}">
                    <a16:creationId xmlns:a16="http://schemas.microsoft.com/office/drawing/2014/main" id="{024D49DA-D2BE-95F3-7985-77F3EE2FAC37}"/>
                  </a:ext>
                </a:extLst>
              </p:cNvPr>
              <p:cNvGrpSpPr/>
              <p:nvPr/>
            </p:nvGrpSpPr>
            <p:grpSpPr>
              <a:xfrm>
                <a:off x="1833862" y="2753298"/>
                <a:ext cx="1503292" cy="915804"/>
                <a:chOff x="1832365" y="2753298"/>
                <a:chExt cx="1503292" cy="915804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DA23F0E-7FDF-275B-7A52-EE8397F3D5B8}"/>
                    </a:ext>
                  </a:extLst>
                </p:cNvPr>
                <p:cNvSpPr txBox="1"/>
                <p:nvPr/>
              </p:nvSpPr>
              <p:spPr>
                <a:xfrm>
                  <a:off x="2124279" y="3292076"/>
                  <a:ext cx="1211378" cy="377026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 </a:t>
                  </a:r>
                </a:p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별이 반짝이는 우주 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어둡게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AD60292-3C22-794B-DB57-AA719A4046DE}"/>
                    </a:ext>
                  </a:extLst>
                </p:cNvPr>
                <p:cNvGrpSpPr/>
                <p:nvPr/>
              </p:nvGrpSpPr>
              <p:grpSpPr>
                <a:xfrm>
                  <a:off x="1832365" y="2753298"/>
                  <a:ext cx="291915" cy="727290"/>
                  <a:chOff x="2418506" y="5471829"/>
                  <a:chExt cx="291915" cy="727290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3B5C9960-8171-F4BA-E4DA-8E61BE134429}"/>
                      </a:ext>
                    </a:extLst>
                  </p:cNvPr>
                  <p:cNvSpPr/>
                  <p:nvPr/>
                </p:nvSpPr>
                <p:spPr>
                  <a:xfrm>
                    <a:off x="2418506" y="5471829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24" name="연결선: 꺾임 123">
                    <a:extLst>
                      <a:ext uri="{FF2B5EF4-FFF2-40B4-BE49-F238E27FC236}">
                        <a16:creationId xmlns:a16="http://schemas.microsoft.com/office/drawing/2014/main" id="{39B923A6-F89C-4115-1A27-F7020CE9626B}"/>
                      </a:ext>
                    </a:extLst>
                  </p:cNvPr>
                  <p:cNvCxnSpPr>
                    <a:cxnSpLocks/>
                    <a:stCxn id="122" idx="4"/>
                    <a:endCxn id="120" idx="1"/>
                  </p:cNvCxnSpPr>
                  <p:nvPr/>
                </p:nvCxnSpPr>
                <p:spPr>
                  <a:xfrm rot="16200000" flipH="1">
                    <a:off x="2254818" y="5743517"/>
                    <a:ext cx="655291" cy="255914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9" name="그룹 1078">
                <a:extLst>
                  <a:ext uri="{FF2B5EF4-FFF2-40B4-BE49-F238E27FC236}">
                    <a16:creationId xmlns:a16="http://schemas.microsoft.com/office/drawing/2014/main" id="{23547F25-C1EE-FD19-FFD7-2E0CB852A8DB}"/>
                  </a:ext>
                </a:extLst>
              </p:cNvPr>
              <p:cNvGrpSpPr/>
              <p:nvPr/>
            </p:nvGrpSpPr>
            <p:grpSpPr>
              <a:xfrm>
                <a:off x="2482681" y="2089198"/>
                <a:ext cx="1630510" cy="492157"/>
                <a:chOff x="2000266" y="4764567"/>
                <a:chExt cx="1630510" cy="492157"/>
              </a:xfrm>
            </p:grpSpPr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9BA57172-A13C-9567-746D-ACB49434EEE5}"/>
                    </a:ext>
                  </a:extLst>
                </p:cNvPr>
                <p:cNvSpPr txBox="1"/>
                <p:nvPr/>
              </p:nvSpPr>
              <p:spPr>
                <a:xfrm>
                  <a:off x="2528402" y="4764567"/>
                  <a:ext cx="1102374" cy="215444"/>
                </a:xfrm>
                <a:prstGeom prst="rect">
                  <a:avLst/>
                </a:prstGeom>
                <a:noFill/>
              </p:spPr>
              <p:txBody>
                <a:bodyPr wrap="none" lIns="9000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내부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:</a:t>
                  </a:r>
                  <a:r>
                    <a: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 모양 같은 나침반</a:t>
                  </a:r>
                  <a:endParaRPr lang="en-US" altLang="ko-KR" sz="8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081" name="그룹 1080">
                  <a:extLst>
                    <a:ext uri="{FF2B5EF4-FFF2-40B4-BE49-F238E27FC236}">
                      <a16:creationId xmlns:a16="http://schemas.microsoft.com/office/drawing/2014/main" id="{01BFACB3-17A1-110B-528F-558CC96E31B4}"/>
                    </a:ext>
                  </a:extLst>
                </p:cNvPr>
                <p:cNvGrpSpPr/>
                <p:nvPr/>
              </p:nvGrpSpPr>
              <p:grpSpPr>
                <a:xfrm>
                  <a:off x="2000266" y="4872289"/>
                  <a:ext cx="528137" cy="384435"/>
                  <a:chOff x="2000266" y="4872289"/>
                  <a:chExt cx="528137" cy="384435"/>
                </a:xfrm>
                <a:effectLst>
                  <a:glow rad="25400">
                    <a:srgbClr val="E9E9EA"/>
                  </a:glow>
                </a:effectLst>
              </p:grpSpPr>
              <p:sp>
                <p:nvSpPr>
                  <p:cNvPr id="1082" name="타원 1081">
                    <a:extLst>
                      <a:ext uri="{FF2B5EF4-FFF2-40B4-BE49-F238E27FC236}">
                        <a16:creationId xmlns:a16="http://schemas.microsoft.com/office/drawing/2014/main" id="{F10A22F7-6BEB-CC5C-D88D-9D804794BCA4}"/>
                      </a:ext>
                    </a:extLst>
                  </p:cNvPr>
                  <p:cNvSpPr/>
                  <p:nvPr/>
                </p:nvSpPr>
                <p:spPr>
                  <a:xfrm>
                    <a:off x="2000266" y="5184724"/>
                    <a:ext cx="72000" cy="7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6055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83" name="연결선: 꺾임 1082">
                    <a:extLst>
                      <a:ext uri="{FF2B5EF4-FFF2-40B4-BE49-F238E27FC236}">
                        <a16:creationId xmlns:a16="http://schemas.microsoft.com/office/drawing/2014/main" id="{44ECDF53-E922-577B-0960-EF0EC1BFD964}"/>
                      </a:ext>
                    </a:extLst>
                  </p:cNvPr>
                  <p:cNvCxnSpPr>
                    <a:cxnSpLocks/>
                    <a:stCxn id="1082" idx="0"/>
                    <a:endCxn id="1080" idx="1"/>
                  </p:cNvCxnSpPr>
                  <p:nvPr/>
                </p:nvCxnSpPr>
                <p:spPr>
                  <a:xfrm rot="5400000" flipH="1" flipV="1">
                    <a:off x="2126117" y="4782439"/>
                    <a:ext cx="312435" cy="492136"/>
                  </a:xfrm>
                  <a:prstGeom prst="bentConnector2">
                    <a:avLst/>
                  </a:prstGeom>
                  <a:ln w="12700">
                    <a:solidFill>
                      <a:srgbClr val="605550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06DE61-785F-6CCB-DC29-E49F0877CDD3}"/>
              </a:ext>
            </a:extLst>
          </p:cNvPr>
          <p:cNvGrpSpPr/>
          <p:nvPr/>
        </p:nvGrpSpPr>
        <p:grpSpPr>
          <a:xfrm>
            <a:off x="8813935" y="4369519"/>
            <a:ext cx="3044103" cy="2218088"/>
            <a:chOff x="8813935" y="4369519"/>
            <a:chExt cx="3044103" cy="2218088"/>
          </a:xfrm>
        </p:grpSpPr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6AB9B2BD-9555-DFB7-B2FE-60AA14F66850}"/>
                </a:ext>
              </a:extLst>
            </p:cNvPr>
            <p:cNvSpPr txBox="1"/>
            <p:nvPr/>
          </p:nvSpPr>
          <p:spPr>
            <a:xfrm>
              <a:off x="8813935" y="4369519"/>
              <a:ext cx="3044103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나침반에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가려져 있던 배경이 드러나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양상을 기록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있게 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E5631C-767D-A652-F9C9-3E002A0C9D5B}"/>
                </a:ext>
              </a:extLst>
            </p:cNvPr>
            <p:cNvGrpSpPr/>
            <p:nvPr/>
          </p:nvGrpSpPr>
          <p:grpSpPr>
            <a:xfrm>
              <a:off x="8913746" y="4809581"/>
              <a:ext cx="2844481" cy="1778026"/>
              <a:chOff x="8913746" y="4809581"/>
              <a:chExt cx="2844481" cy="177802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A847CD9-AB98-1B78-2960-96DDE47BBDD3}"/>
                  </a:ext>
                </a:extLst>
              </p:cNvPr>
              <p:cNvGrpSpPr/>
              <p:nvPr/>
            </p:nvGrpSpPr>
            <p:grpSpPr>
              <a:xfrm>
                <a:off x="10626507" y="5569017"/>
                <a:ext cx="1131720" cy="1018590"/>
                <a:chOff x="10626507" y="5569017"/>
                <a:chExt cx="1131720" cy="101859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5100744-051A-9AE4-F3F9-A5C0C6100797}"/>
                    </a:ext>
                  </a:extLst>
                </p:cNvPr>
                <p:cNvSpPr txBox="1"/>
                <p:nvPr/>
              </p:nvSpPr>
              <p:spPr>
                <a:xfrm>
                  <a:off x="10626507" y="6417239"/>
                  <a:ext cx="1131720" cy="170368"/>
                </a:xfrm>
                <a:prstGeom prst="rect">
                  <a:avLst/>
                </a:prstGeom>
                <a:noFill/>
              </p:spPr>
              <p:txBody>
                <a:bodyPr wrap="none" lIns="0" tIns="4680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소모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반시계 방향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0795BC3-BFA1-BB29-BEF1-791F2DCEC303}"/>
                    </a:ext>
                  </a:extLst>
                </p:cNvPr>
                <p:cNvGrpSpPr/>
                <p:nvPr/>
              </p:nvGrpSpPr>
              <p:grpSpPr>
                <a:xfrm>
                  <a:off x="10795465" y="5569017"/>
                  <a:ext cx="785919" cy="841585"/>
                  <a:chOff x="10795465" y="5569017"/>
                  <a:chExt cx="785919" cy="841585"/>
                </a:xfrm>
              </p:grpSpPr>
              <p:grpSp>
                <p:nvGrpSpPr>
                  <p:cNvPr id="1440" name="그룹 1439">
                    <a:extLst>
                      <a:ext uri="{FF2B5EF4-FFF2-40B4-BE49-F238E27FC236}">
                        <a16:creationId xmlns:a16="http://schemas.microsoft.com/office/drawing/2014/main" id="{6D2FDFD8-1FCE-2434-7DF9-E916EBA2B49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465" y="5569017"/>
                    <a:ext cx="785919" cy="841585"/>
                    <a:chOff x="10786113" y="2650810"/>
                    <a:chExt cx="785919" cy="841585"/>
                  </a:xfrm>
                </p:grpSpPr>
                <p:pic>
                  <p:nvPicPr>
                    <p:cNvPr id="1436" name="그림 1435" descr="원, 행성, 다채로움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D1DF47A2-476D-76D0-F385-6CA72B4075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86113" y="2721995"/>
                      <a:ext cx="785919" cy="770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7" name="원호 1436">
                      <a:extLst>
                        <a:ext uri="{FF2B5EF4-FFF2-40B4-BE49-F238E27FC236}">
                          <a16:creationId xmlns:a16="http://schemas.microsoft.com/office/drawing/2014/main" id="{BE64895C-5C29-331F-6FD7-D81CC6DC759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796950" y="2650810"/>
                      <a:ext cx="704114" cy="571896"/>
                    </a:xfrm>
                    <a:prstGeom prst="arc">
                      <a:avLst>
                        <a:gd name="adj1" fmla="val 16200000"/>
                        <a:gd name="adj2" fmla="val 20189393"/>
                      </a:avLst>
                    </a:prstGeom>
                    <a:ln w="9525">
                      <a:solidFill>
                        <a:srgbClr val="FF0000"/>
                      </a:solidFill>
                      <a:tailEnd type="triangle" w="sm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" name="별: 꼭짓점 4개 11">
                    <a:extLst>
                      <a:ext uri="{FF2B5EF4-FFF2-40B4-BE49-F238E27FC236}">
                        <a16:creationId xmlns:a16="http://schemas.microsoft.com/office/drawing/2014/main" id="{757FEC63-3843-AE0C-4B95-C03CC62E7C01}"/>
                      </a:ext>
                    </a:extLst>
                  </p:cNvPr>
                  <p:cNvSpPr/>
                  <p:nvPr/>
                </p:nvSpPr>
                <p:spPr>
                  <a:xfrm>
                    <a:off x="11087371" y="6200876"/>
                    <a:ext cx="202106" cy="20210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A9B2CAF-C773-1800-CBCF-71A110E5AF5E}"/>
                  </a:ext>
                </a:extLst>
              </p:cNvPr>
              <p:cNvGrpSpPr/>
              <p:nvPr/>
            </p:nvGrpSpPr>
            <p:grpSpPr>
              <a:xfrm>
                <a:off x="8913746" y="4809581"/>
                <a:ext cx="2479910" cy="1732550"/>
                <a:chOff x="8913746" y="4809581"/>
                <a:chExt cx="2479910" cy="173255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EFDAE46-189C-FDFF-8C50-F4A975BCF965}"/>
                    </a:ext>
                  </a:extLst>
                </p:cNvPr>
                <p:cNvGrpSpPr/>
                <p:nvPr/>
              </p:nvGrpSpPr>
              <p:grpSpPr>
                <a:xfrm>
                  <a:off x="8913746" y="4809581"/>
                  <a:ext cx="1406235" cy="1382400"/>
                  <a:chOff x="8913746" y="4809581"/>
                  <a:chExt cx="1406235" cy="1382400"/>
                </a:xfrm>
              </p:grpSpPr>
              <p:grpSp>
                <p:nvGrpSpPr>
                  <p:cNvPr id="1444" name="그룹 1443">
                    <a:extLst>
                      <a:ext uri="{FF2B5EF4-FFF2-40B4-BE49-F238E27FC236}">
                        <a16:creationId xmlns:a16="http://schemas.microsoft.com/office/drawing/2014/main" id="{B598687F-3A0B-3B94-CCFC-62FB07B01773}"/>
                      </a:ext>
                    </a:extLst>
                  </p:cNvPr>
                  <p:cNvGrpSpPr/>
                  <p:nvPr/>
                </p:nvGrpSpPr>
                <p:grpSpPr>
                  <a:xfrm>
                    <a:off x="8913746" y="4809581"/>
                    <a:ext cx="1406235" cy="1382400"/>
                    <a:chOff x="8904394" y="1891374"/>
                    <a:chExt cx="1406235" cy="1382400"/>
                  </a:xfrm>
                </p:grpSpPr>
                <p:pic>
                  <p:nvPicPr>
                    <p:cNvPr id="1443" name="그림 1442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13584F1B-1717-570C-0898-F6A5E0B978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04394" y="1891374"/>
                      <a:ext cx="1406235" cy="13824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9FCAD9FE-B87F-C54B-5F9C-74FF1CF346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61798" y="2293398"/>
                      <a:ext cx="403671" cy="551843"/>
                      <a:chOff x="452475" y="2783773"/>
                      <a:chExt cx="618971" cy="846171"/>
                    </a:xfrm>
                    <a:effectLst>
                      <a:glow rad="38100">
                        <a:schemeClr val="accent1"/>
                      </a:glow>
                    </a:effectLst>
                  </p:grpSpPr>
                  <p:grpSp>
                    <p:nvGrpSpPr>
                      <p:cNvPr id="114" name="그룹 113">
                        <a:extLst>
                          <a:ext uri="{FF2B5EF4-FFF2-40B4-BE49-F238E27FC236}">
                            <a16:creationId xmlns:a16="http://schemas.microsoft.com/office/drawing/2014/main" id="{D611B994-9EF7-8FEE-FB3A-78A7B4448D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2475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18" name="Picture 16">
                          <a:extLst>
                            <a:ext uri="{FF2B5EF4-FFF2-40B4-BE49-F238E27FC236}">
                              <a16:creationId xmlns:a16="http://schemas.microsoft.com/office/drawing/2014/main" id="{2E373822-6F1E-7A8E-5276-535A2D2B9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9" name="Picture 16">
                          <a:extLst>
                            <a:ext uri="{FF2B5EF4-FFF2-40B4-BE49-F238E27FC236}">
                              <a16:creationId xmlns:a16="http://schemas.microsoft.com/office/drawing/2014/main" id="{A1D5AB2C-3FF2-8E83-4451-1866D19BC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15" name="그룹 114">
                        <a:extLst>
                          <a:ext uri="{FF2B5EF4-FFF2-40B4-BE49-F238E27FC236}">
                            <a16:creationId xmlns:a16="http://schemas.microsoft.com/office/drawing/2014/main" id="{AF7F81CB-1BC0-BC42-9F7F-252B23ADCC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02524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16" name="Picture 16">
                          <a:extLst>
                            <a:ext uri="{FF2B5EF4-FFF2-40B4-BE49-F238E27FC236}">
                              <a16:creationId xmlns:a16="http://schemas.microsoft.com/office/drawing/2014/main" id="{32F5716A-547E-0901-5DF2-E4DCCC821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17" name="Picture 16">
                          <a:extLst>
                            <a:ext uri="{FF2B5EF4-FFF2-40B4-BE49-F238E27FC236}">
                              <a16:creationId xmlns:a16="http://schemas.microsoft.com/office/drawing/2014/main" id="{3F480539-D516-2B32-445A-3429186655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2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sp>
                <p:nvSpPr>
                  <p:cNvPr id="11" name="별: 꼭짓점 4개 10">
                    <a:extLst>
                      <a:ext uri="{FF2B5EF4-FFF2-40B4-BE49-F238E27FC236}">
                        <a16:creationId xmlns:a16="http://schemas.microsoft.com/office/drawing/2014/main" id="{806A4176-7599-A767-6326-465D6CD34DA8}"/>
                      </a:ext>
                    </a:extLst>
                  </p:cNvPr>
                  <p:cNvSpPr/>
                  <p:nvPr/>
                </p:nvSpPr>
                <p:spPr>
                  <a:xfrm>
                    <a:off x="9469012" y="5867950"/>
                    <a:ext cx="289186" cy="289186"/>
                  </a:xfrm>
                  <a:prstGeom prst="star4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>
                    <a:solidFill>
                      <a:srgbClr val="002060"/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46" name="그룹 1445">
                  <a:extLst>
                    <a:ext uri="{FF2B5EF4-FFF2-40B4-BE49-F238E27FC236}">
                      <a16:creationId xmlns:a16="http://schemas.microsoft.com/office/drawing/2014/main" id="{F4663A80-B9B7-6FF4-D61D-BF14606913F8}"/>
                    </a:ext>
                  </a:extLst>
                </p:cNvPr>
                <p:cNvGrpSpPr/>
                <p:nvPr/>
              </p:nvGrpSpPr>
              <p:grpSpPr>
                <a:xfrm>
                  <a:off x="9330533" y="5614339"/>
                  <a:ext cx="1014800" cy="927792"/>
                  <a:chOff x="9211878" y="4221741"/>
                  <a:chExt cx="1014800" cy="927792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5A75A354-8C41-8B05-3123-1A38FC61464D}"/>
                      </a:ext>
                    </a:extLst>
                  </p:cNvPr>
                  <p:cNvSpPr txBox="1"/>
                  <p:nvPr/>
                </p:nvSpPr>
                <p:spPr>
                  <a:xfrm>
                    <a:off x="9467346" y="4864840"/>
                    <a:ext cx="759332" cy="284693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0" rIns="0" b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내부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스킬의 양상 기록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323C6974-8317-FD4D-49F5-EE7DFD0F5669}"/>
                      </a:ext>
                    </a:extLst>
                  </p:cNvPr>
                  <p:cNvGrpSpPr/>
                  <p:nvPr/>
                </p:nvGrpSpPr>
                <p:grpSpPr>
                  <a:xfrm>
                    <a:off x="9211878" y="4221741"/>
                    <a:ext cx="255468" cy="785446"/>
                    <a:chOff x="9369114" y="7174949"/>
                    <a:chExt cx="255468" cy="785446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12" name="타원 111">
                      <a:extLst>
                        <a:ext uri="{FF2B5EF4-FFF2-40B4-BE49-F238E27FC236}">
                          <a16:creationId xmlns:a16="http://schemas.microsoft.com/office/drawing/2014/main" id="{CEC506DD-393C-4130-DA59-B117E21DC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9114" y="717494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3" name="연결선: 꺾임 112">
                      <a:extLst>
                        <a:ext uri="{FF2B5EF4-FFF2-40B4-BE49-F238E27FC236}">
                          <a16:creationId xmlns:a16="http://schemas.microsoft.com/office/drawing/2014/main" id="{62F0CCDB-9F24-6EF7-429C-ADB425B35551}"/>
                        </a:ext>
                      </a:extLst>
                    </p:cNvPr>
                    <p:cNvCxnSpPr>
                      <a:cxnSpLocks/>
                      <a:stCxn id="112" idx="4"/>
                      <a:endCxn id="109" idx="1"/>
                    </p:cNvCxnSpPr>
                    <p:nvPr/>
                  </p:nvCxnSpPr>
                  <p:spPr>
                    <a:xfrm rot="16200000" flipH="1">
                      <a:off x="9158125" y="7493938"/>
                      <a:ext cx="713446" cy="219468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52" name="그룹 1451">
                  <a:extLst>
                    <a:ext uri="{FF2B5EF4-FFF2-40B4-BE49-F238E27FC236}">
                      <a16:creationId xmlns:a16="http://schemas.microsoft.com/office/drawing/2014/main" id="{92DC57EB-244B-9B94-7F70-82D32C288F1A}"/>
                    </a:ext>
                  </a:extLst>
                </p:cNvPr>
                <p:cNvGrpSpPr/>
                <p:nvPr/>
              </p:nvGrpSpPr>
              <p:grpSpPr>
                <a:xfrm>
                  <a:off x="9783324" y="4823362"/>
                  <a:ext cx="1610332" cy="377026"/>
                  <a:chOff x="1832365" y="2458173"/>
                  <a:chExt cx="1610332" cy="377026"/>
                </a:xfrm>
              </p:grpSpPr>
              <p:sp>
                <p:nvSpPr>
                  <p:cNvPr id="1453" name="TextBox 1452">
                    <a:extLst>
                      <a:ext uri="{FF2B5EF4-FFF2-40B4-BE49-F238E27FC236}">
                        <a16:creationId xmlns:a16="http://schemas.microsoft.com/office/drawing/2014/main" id="{8C904713-580A-82DC-EBF6-A3B6292DC939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484" y="2458173"/>
                    <a:ext cx="1123213" cy="377026"/>
                  </a:xfrm>
                  <a:prstGeom prst="rect">
                    <a:avLst/>
                  </a:prstGeom>
                  <a:noFill/>
                </p:spPr>
                <p:txBody>
                  <a:bodyPr wrap="none" lIns="90000" rIns="0" rtlCol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배경</a:t>
                    </a:r>
                    <a:r>
                      <a:rPr lang="en-US" altLang="ko-KR" sz="8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: </a:t>
                    </a:r>
                  </a:p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별이 반짝이는 우주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(</a:t>
                    </a: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밝게</a:t>
                    </a:r>
                    <a:r>
                      <a: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</a:p>
                </p:txBody>
              </p:sp>
              <p:grpSp>
                <p:nvGrpSpPr>
                  <p:cNvPr id="1454" name="그룹 1453">
                    <a:extLst>
                      <a:ext uri="{FF2B5EF4-FFF2-40B4-BE49-F238E27FC236}">
                        <a16:creationId xmlns:a16="http://schemas.microsoft.com/office/drawing/2014/main" id="{5B5B53F0-7686-032B-5D9E-DF328C746ABC}"/>
                      </a:ext>
                    </a:extLst>
                  </p:cNvPr>
                  <p:cNvGrpSpPr/>
                  <p:nvPr/>
                </p:nvGrpSpPr>
                <p:grpSpPr>
                  <a:xfrm>
                    <a:off x="1832365" y="2646687"/>
                    <a:ext cx="487118" cy="178611"/>
                    <a:chOff x="2418506" y="5365218"/>
                    <a:chExt cx="487118" cy="178611"/>
                  </a:xfrm>
                  <a:effectLst>
                    <a:glow rad="25400">
                      <a:srgbClr val="E9E9EA"/>
                    </a:glow>
                  </a:effectLst>
                </p:grpSpPr>
                <p:sp>
                  <p:nvSpPr>
                    <p:cNvPr id="1455" name="타원 1454">
                      <a:extLst>
                        <a:ext uri="{FF2B5EF4-FFF2-40B4-BE49-F238E27FC236}">
                          <a16:creationId xmlns:a16="http://schemas.microsoft.com/office/drawing/2014/main" id="{BE87AD36-12B0-19FA-52CC-2217EF5F6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8506" y="5471829"/>
                      <a:ext cx="72000" cy="72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6055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56" name="연결선: 꺾임 1455">
                      <a:extLst>
                        <a:ext uri="{FF2B5EF4-FFF2-40B4-BE49-F238E27FC236}">
                          <a16:creationId xmlns:a16="http://schemas.microsoft.com/office/drawing/2014/main" id="{E464DD5A-2682-7AD1-0939-E9409132A1A7}"/>
                        </a:ext>
                      </a:extLst>
                    </p:cNvPr>
                    <p:cNvCxnSpPr>
                      <a:cxnSpLocks/>
                      <a:stCxn id="1455" idx="0"/>
                      <a:endCxn id="1453" idx="1"/>
                    </p:cNvCxnSpPr>
                    <p:nvPr/>
                  </p:nvCxnSpPr>
                  <p:spPr>
                    <a:xfrm rot="5400000" flipH="1" flipV="1">
                      <a:off x="2626759" y="5192964"/>
                      <a:ext cx="106612" cy="451119"/>
                    </a:xfrm>
                    <a:prstGeom prst="bentConnector2">
                      <a:avLst/>
                    </a:prstGeom>
                    <a:ln w="12700">
                      <a:solidFill>
                        <a:srgbClr val="6055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267D48-1EFD-4F9F-D05F-FB210A404E3A}"/>
              </a:ext>
            </a:extLst>
          </p:cNvPr>
          <p:cNvGrpSpPr/>
          <p:nvPr/>
        </p:nvGrpSpPr>
        <p:grpSpPr>
          <a:xfrm>
            <a:off x="5118880" y="4369519"/>
            <a:ext cx="3178204" cy="2218088"/>
            <a:chOff x="5118880" y="4369519"/>
            <a:chExt cx="3178204" cy="22180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E4B1CE-CD5A-EF42-0CB8-C0DF64154B62}"/>
                </a:ext>
              </a:extLst>
            </p:cNvPr>
            <p:cNvSpPr txBox="1"/>
            <p:nvPr/>
          </p:nvSpPr>
          <p:spPr>
            <a:xfrm>
              <a:off x="5206770" y="4369519"/>
              <a:ext cx="3002424" cy="40780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외곽 부분이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여러 겹의 고리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분리되어 한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바퀴 회전합니다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배경이 점차 밝아지며 </a:t>
              </a:r>
              <a:r>
                <a:rPr lang="ko-KR" altLang="en-US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내부의 나침반이 흐릿해 집니다</a:t>
              </a:r>
              <a:r>
                <a:rPr lang="en-US" altLang="ko-KR" sz="900" dirty="0">
                  <a:solidFill>
                    <a:schemeClr val="bg1"/>
                  </a:solidFill>
                  <a:effectLst>
                    <a:glow rad="88900">
                      <a:schemeClr val="accent5">
                        <a:lumMod val="75000"/>
                      </a:schemeClr>
                    </a:glo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1E24B2C-4805-DD64-101F-C16C70D6AA78}"/>
                </a:ext>
              </a:extLst>
            </p:cNvPr>
            <p:cNvGrpSpPr/>
            <p:nvPr/>
          </p:nvGrpSpPr>
          <p:grpSpPr>
            <a:xfrm>
              <a:off x="5118880" y="4899660"/>
              <a:ext cx="3178204" cy="1687947"/>
              <a:chOff x="5129941" y="4899660"/>
              <a:chExt cx="3178204" cy="168794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F5B36C7-8AD8-FF24-B19C-D4B510C3732C}"/>
                  </a:ext>
                </a:extLst>
              </p:cNvPr>
              <p:cNvGrpSpPr/>
              <p:nvPr/>
            </p:nvGrpSpPr>
            <p:grpSpPr>
              <a:xfrm>
                <a:off x="5129941" y="5190487"/>
                <a:ext cx="1179244" cy="1397120"/>
                <a:chOff x="5129941" y="5190487"/>
                <a:chExt cx="1179244" cy="139712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C7952BB-2753-C2FB-9D9A-7D18A3921662}"/>
                    </a:ext>
                  </a:extLst>
                </p:cNvPr>
                <p:cNvSpPr txBox="1"/>
                <p:nvPr/>
              </p:nvSpPr>
              <p:spPr>
                <a:xfrm>
                  <a:off x="5267515" y="6418330"/>
                  <a:ext cx="904095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테두리 분리 후 회전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  <p:grpSp>
              <p:nvGrpSpPr>
                <p:cNvPr id="1471" name="그룹 1470">
                  <a:extLst>
                    <a:ext uri="{FF2B5EF4-FFF2-40B4-BE49-F238E27FC236}">
                      <a16:creationId xmlns:a16="http://schemas.microsoft.com/office/drawing/2014/main" id="{66AEE5A2-CE1E-FBE5-B3C2-9AF106E09C71}"/>
                    </a:ext>
                  </a:extLst>
                </p:cNvPr>
                <p:cNvGrpSpPr/>
                <p:nvPr/>
              </p:nvGrpSpPr>
              <p:grpSpPr>
                <a:xfrm>
                  <a:off x="5129941" y="5190487"/>
                  <a:ext cx="1179244" cy="1179241"/>
                  <a:chOff x="5122407" y="2272280"/>
                  <a:chExt cx="1179244" cy="1179241"/>
                </a:xfrm>
              </p:grpSpPr>
              <p:grpSp>
                <p:nvGrpSpPr>
                  <p:cNvPr id="1470" name="그룹 1469">
                    <a:extLst>
                      <a:ext uri="{FF2B5EF4-FFF2-40B4-BE49-F238E27FC236}">
                        <a16:creationId xmlns:a16="http://schemas.microsoft.com/office/drawing/2014/main" id="{4A1D6155-5E70-D5C4-BA7B-F17CBCBB43CA}"/>
                      </a:ext>
                    </a:extLst>
                  </p:cNvPr>
                  <p:cNvGrpSpPr/>
                  <p:nvPr/>
                </p:nvGrpSpPr>
                <p:grpSpPr>
                  <a:xfrm>
                    <a:off x="5122407" y="2272280"/>
                    <a:ext cx="1179244" cy="1179241"/>
                    <a:chOff x="5122407" y="2272280"/>
                    <a:chExt cx="1179244" cy="1179241"/>
                  </a:xfrm>
                </p:grpSpPr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4E2EB004-0170-0990-98D1-C81774B96243}"/>
                        </a:ext>
                      </a:extLst>
                    </p:cNvPr>
                    <p:cNvCxnSpPr>
                      <a:cxnSpLocks/>
                      <a:stCxn id="92" idx="1"/>
                      <a:endCxn id="92" idx="5"/>
                    </p:cNvCxnSpPr>
                    <p:nvPr/>
                  </p:nvCxnSpPr>
                  <p:spPr>
                    <a:xfrm>
                      <a:off x="5295109" y="2444976"/>
                      <a:ext cx="833846" cy="833849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E7A3F79A-B516-FDB1-62AB-790CFF17AE2A}"/>
                        </a:ext>
                      </a:extLst>
                    </p:cNvPr>
                    <p:cNvCxnSpPr>
                      <a:cxnSpLocks/>
                      <a:stCxn id="92" idx="0"/>
                      <a:endCxn id="92" idx="4"/>
                    </p:cNvCxnSpPr>
                    <p:nvPr/>
                  </p:nvCxnSpPr>
                  <p:spPr>
                    <a:xfrm>
                      <a:off x="5712033" y="2272280"/>
                      <a:ext cx="0" cy="117924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>
                      <a:extLst>
                        <a:ext uri="{FF2B5EF4-FFF2-40B4-BE49-F238E27FC236}">
                          <a16:creationId xmlns:a16="http://schemas.microsoft.com/office/drawing/2014/main" id="{89962153-9C40-F1AC-AD96-38AC86D38DDD}"/>
                        </a:ext>
                      </a:extLst>
                    </p:cNvPr>
                    <p:cNvCxnSpPr>
                      <a:cxnSpLocks/>
                      <a:stCxn id="92" idx="2"/>
                      <a:endCxn id="92" idx="6"/>
                    </p:cNvCxnSpPr>
                    <p:nvPr/>
                  </p:nvCxnSpPr>
                  <p:spPr>
                    <a:xfrm>
                      <a:off x="5122413" y="2861901"/>
                      <a:ext cx="117923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928CB59B-9188-8D6A-80F2-58F687F52B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2407" y="2272280"/>
                      <a:ext cx="1179238" cy="1179241"/>
                      <a:chOff x="7282859" y="1893407"/>
                      <a:chExt cx="623099" cy="623100"/>
                    </a:xfrm>
                  </p:grpSpPr>
                  <p:sp>
                    <p:nvSpPr>
                      <p:cNvPr id="92" name="타원 91">
                        <a:extLst>
                          <a:ext uri="{FF2B5EF4-FFF2-40B4-BE49-F238E27FC236}">
                            <a16:creationId xmlns:a16="http://schemas.microsoft.com/office/drawing/2014/main" id="{5C13A441-645E-C670-BC7D-8A0CE63F5B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2859" y="1893407"/>
                        <a:ext cx="623099" cy="623100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DBCA92"/>
                        </a:solidFill>
                      </a:ln>
                      <a:effectLst>
                        <a:glow rad="38100">
                          <a:schemeClr val="tx1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93" name="타원 92">
                        <a:extLst>
                          <a:ext uri="{FF2B5EF4-FFF2-40B4-BE49-F238E27FC236}">
                            <a16:creationId xmlns:a16="http://schemas.microsoft.com/office/drawing/2014/main" id="{D244039E-066F-A3CF-1607-1A79E612BB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65563" y="1976109"/>
                        <a:ext cx="457696" cy="457697"/>
                      </a:xfrm>
                      <a:prstGeom prst="ellipse">
                        <a:avLst/>
                      </a:prstGeom>
                      <a:blipFill>
                        <a:blip r:embed="rId1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4">
                                  <a14:imgEffect>
                                    <a14:brightnessContrast bright="-2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  <a:ln w="28575">
                        <a:noFill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pic>
                <p:nvPicPr>
                  <p:cNvPr id="1469" name="그림 1468" descr="별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83024D7-C7B8-480C-C3FD-287D2CBD9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alphaModFix amt="68000"/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463" t="15646" r="12026" b="14640"/>
                  <a:stretch/>
                </p:blipFill>
                <p:spPr>
                  <a:xfrm>
                    <a:off x="5172592" y="2317622"/>
                    <a:ext cx="1095754" cy="1098952"/>
                  </a:xfrm>
                  <a:prstGeom prst="rect">
                    <a:avLst/>
                  </a:prstGeom>
                </p:spPr>
              </p:pic>
              <p:sp>
                <p:nvSpPr>
                  <p:cNvPr id="87" name="원호 86">
                    <a:extLst>
                      <a:ext uri="{FF2B5EF4-FFF2-40B4-BE49-F238E27FC236}">
                        <a16:creationId xmlns:a16="http://schemas.microsoft.com/office/drawing/2014/main" id="{2B351C45-4488-FB2D-1B1C-33CDD7D78A80}"/>
                      </a:ext>
                    </a:extLst>
                  </p:cNvPr>
                  <p:cNvSpPr/>
                  <p:nvPr/>
                </p:nvSpPr>
                <p:spPr>
                  <a:xfrm rot="2224982">
                    <a:off x="5318341" y="2393940"/>
                    <a:ext cx="941765" cy="805620"/>
                  </a:xfrm>
                  <a:prstGeom prst="arc">
                    <a:avLst>
                      <a:gd name="adj1" fmla="val 1279510"/>
                      <a:gd name="adj2" fmla="val 10689937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원호 83">
                    <a:extLst>
                      <a:ext uri="{FF2B5EF4-FFF2-40B4-BE49-F238E27FC236}">
                        <a16:creationId xmlns:a16="http://schemas.microsoft.com/office/drawing/2014/main" id="{2F421503-AA10-82B5-84DC-29060CF8481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013" y="2434564"/>
                    <a:ext cx="989883" cy="866203"/>
                  </a:xfrm>
                  <a:prstGeom prst="arc">
                    <a:avLst>
                      <a:gd name="adj1" fmla="val 6641"/>
                      <a:gd name="adj2" fmla="val 10753994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38100">
                      <a:schemeClr val="tx1"/>
                    </a:glow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원호 84">
                    <a:extLst>
                      <a:ext uri="{FF2B5EF4-FFF2-40B4-BE49-F238E27FC236}">
                        <a16:creationId xmlns:a16="http://schemas.microsoft.com/office/drawing/2014/main" id="{756D9115-954C-65C1-F38C-0EDA16B25106}"/>
                      </a:ext>
                    </a:extLst>
                  </p:cNvPr>
                  <p:cNvSpPr/>
                  <p:nvPr/>
                </p:nvSpPr>
                <p:spPr>
                  <a:xfrm>
                    <a:off x="5170697" y="2372725"/>
                    <a:ext cx="1078552" cy="866204"/>
                  </a:xfrm>
                  <a:prstGeom prst="arc">
                    <a:avLst>
                      <a:gd name="adj1" fmla="val 21471415"/>
                      <a:gd name="adj2" fmla="val 10984499"/>
                    </a:avLst>
                  </a:prstGeom>
                  <a:ln w="38100">
                    <a:solidFill>
                      <a:srgbClr val="DBCA92"/>
                    </a:solidFill>
                  </a:ln>
                  <a:effectLst>
                    <a:glow rad="25400">
                      <a:schemeClr val="tx1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3000000" lon="0" rev="0"/>
                    </a:camera>
                    <a:lightRig rig="threePt" dir="t"/>
                  </a:scene3d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D066C25-A28D-69AE-936E-62E20D74E618}"/>
                  </a:ext>
                </a:extLst>
              </p:cNvPr>
              <p:cNvGrpSpPr/>
              <p:nvPr/>
            </p:nvGrpSpPr>
            <p:grpSpPr>
              <a:xfrm>
                <a:off x="6741875" y="4899660"/>
                <a:ext cx="1566270" cy="1687947"/>
                <a:chOff x="6733368" y="4899660"/>
                <a:chExt cx="1566270" cy="1687947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543FC86-F383-10F8-9731-41F912E8719F}"/>
                    </a:ext>
                  </a:extLst>
                </p:cNvPr>
                <p:cNvSpPr txBox="1"/>
                <p:nvPr/>
              </p:nvSpPr>
              <p:spPr>
                <a:xfrm>
                  <a:off x="6904156" y="6418330"/>
                  <a:ext cx="1224694" cy="169277"/>
                </a:xfrm>
                <a:prstGeom prst="rect">
                  <a:avLst/>
                </a:prstGeom>
                <a:noFill/>
              </p:spPr>
              <p:txBody>
                <a:bodyPr wrap="none" lIns="0" rIns="0" bIns="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–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탈 것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조율의 </a:t>
                  </a:r>
                  <a:r>
                    <a:rPr lang="ko-KR" altLang="en-US" sz="800" dirty="0" err="1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울림쇠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]</a:t>
                  </a: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4BDB502-9E53-7019-0B7D-3780FAD073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14" t="17828" r="4997" b="19789"/>
                <a:stretch/>
              </p:blipFill>
              <p:spPr bwMode="auto">
                <a:xfrm>
                  <a:off x="6733368" y="4899660"/>
                  <a:ext cx="1566270" cy="1498643"/>
                </a:xfrm>
                <a:prstGeom prst="rect">
                  <a:avLst/>
                </a:prstGeom>
                <a:noFill/>
                <a:ln w="3175">
                  <a:solidFill>
                    <a:srgbClr val="D4CFC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슬롯은 총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슬롯을 통해 양상의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ADF7C4-4D12-B8FF-D2B1-F91328C591B8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98A01D-6D4C-7423-14AF-6323E7FE26BC}"/>
                </a:ext>
              </a:extLst>
            </p:cNvPr>
            <p:cNvGrpSpPr/>
            <p:nvPr/>
          </p:nvGrpSpPr>
          <p:grpSpPr>
            <a:xfrm>
              <a:off x="6497270" y="3385289"/>
              <a:ext cx="5486987" cy="3306302"/>
              <a:chOff x="6497270" y="3385289"/>
              <a:chExt cx="5486987" cy="3306302"/>
            </a:xfrm>
          </p:grpSpPr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3256DB23-6CDD-FFE9-00AD-39B41C5FC5B6}"/>
                  </a:ext>
                </a:extLst>
              </p:cNvPr>
              <p:cNvGrpSpPr/>
              <p:nvPr/>
            </p:nvGrpSpPr>
            <p:grpSpPr>
              <a:xfrm>
                <a:off x="6497270" y="3385289"/>
                <a:ext cx="5486987" cy="3306302"/>
                <a:chOff x="6497270" y="3385289"/>
                <a:chExt cx="5486987" cy="3306302"/>
              </a:xfrm>
            </p:grpSpPr>
            <p:sp>
              <p:nvSpPr>
                <p:cNvPr id="1378" name="직사각형 1377">
                  <a:extLst>
                    <a:ext uri="{FF2B5EF4-FFF2-40B4-BE49-F238E27FC236}">
                      <a16:creationId xmlns:a16="http://schemas.microsoft.com/office/drawing/2014/main" id="{ED9DE8FA-6CC9-D87A-A52E-F7727718F851}"/>
                    </a:ext>
                  </a:extLst>
                </p:cNvPr>
                <p:cNvSpPr/>
                <p:nvPr/>
              </p:nvSpPr>
              <p:spPr>
                <a:xfrm>
                  <a:off x="6497270" y="3385289"/>
                  <a:ext cx="5486987" cy="330630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379" name="그룹 1378">
                  <a:extLst>
                    <a:ext uri="{FF2B5EF4-FFF2-40B4-BE49-F238E27FC236}">
                      <a16:creationId xmlns:a16="http://schemas.microsoft.com/office/drawing/2014/main" id="{E9DA2FDB-76A7-E38C-F4FA-2B5AB78E080D}"/>
                    </a:ext>
                  </a:extLst>
                </p:cNvPr>
                <p:cNvGrpSpPr/>
                <p:nvPr/>
              </p:nvGrpSpPr>
              <p:grpSpPr>
                <a:xfrm>
                  <a:off x="6497271" y="3392983"/>
                  <a:ext cx="5486986" cy="313023"/>
                  <a:chOff x="6425570" y="3401740"/>
                  <a:chExt cx="5486986" cy="313023"/>
                </a:xfrm>
              </p:grpSpPr>
              <p:grpSp>
                <p:nvGrpSpPr>
                  <p:cNvPr id="1074" name="그룹 1073">
                    <a:extLst>
                      <a:ext uri="{FF2B5EF4-FFF2-40B4-BE49-F238E27FC236}">
                        <a16:creationId xmlns:a16="http://schemas.microsoft.com/office/drawing/2014/main" id="{79231872-6B4F-BB22-19AF-EFAF61365BFA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70" y="3401740"/>
                    <a:ext cx="5486985" cy="313023"/>
                    <a:chOff x="1439023" y="1395560"/>
                    <a:chExt cx="5486985" cy="313023"/>
                  </a:xfrm>
                </p:grpSpPr>
                <p:sp>
                  <p:nvSpPr>
                    <p:cNvPr id="1076" name="직사각형 1075">
                      <a:extLst>
                        <a:ext uri="{FF2B5EF4-FFF2-40B4-BE49-F238E27FC236}">
                          <a16:creationId xmlns:a16="http://schemas.microsoft.com/office/drawing/2014/main" id="{10AD2600-FFA6-A6CD-BC02-EAA42BEE6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3" y="1395560"/>
                      <a:ext cx="5486985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77" name="TextBox 1076">
                      <a:extLst>
                        <a:ext uri="{FF2B5EF4-FFF2-40B4-BE49-F238E27FC236}">
                          <a16:creationId xmlns:a16="http://schemas.microsoft.com/office/drawing/2014/main" id="{A6A45936-96AE-92E3-44BE-67451D1F9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3177" y="1436655"/>
                      <a:ext cx="271869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상에서 슬롯은 일종의 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Bounding Box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역할을 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75" name="직선 연결선 1074">
                    <a:extLst>
                      <a:ext uri="{FF2B5EF4-FFF2-40B4-BE49-F238E27FC236}">
                        <a16:creationId xmlns:a16="http://schemas.microsoft.com/office/drawing/2014/main" id="{788F880E-DC24-F458-4751-8E80B93EF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25572" y="3714763"/>
                    <a:ext cx="5486984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2" name="그룹 1071">
                  <a:extLst>
                    <a:ext uri="{FF2B5EF4-FFF2-40B4-BE49-F238E27FC236}">
                      <a16:creationId xmlns:a16="http://schemas.microsoft.com/office/drawing/2014/main" id="{FF7A9276-E7F6-8CEB-3040-D4D430FE7591}"/>
                    </a:ext>
                  </a:extLst>
                </p:cNvPr>
                <p:cNvGrpSpPr/>
                <p:nvPr/>
              </p:nvGrpSpPr>
              <p:grpSpPr>
                <a:xfrm>
                  <a:off x="6689614" y="3950606"/>
                  <a:ext cx="5102299" cy="2404619"/>
                  <a:chOff x="6770464" y="3950606"/>
                  <a:chExt cx="5102299" cy="2404619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30BD8014-924B-58B4-0DF1-3ADCD11FD47E}"/>
                      </a:ext>
                    </a:extLst>
                  </p:cNvPr>
                  <p:cNvGrpSpPr/>
                  <p:nvPr/>
                </p:nvGrpSpPr>
                <p:grpSpPr>
                  <a:xfrm>
                    <a:off x="8146556" y="4533672"/>
                    <a:ext cx="721379" cy="1245920"/>
                    <a:chOff x="2765576" y="3615502"/>
                    <a:chExt cx="721379" cy="1245920"/>
                  </a:xfrm>
                </p:grpSpPr>
                <p:grpSp>
                  <p:nvGrpSpPr>
                    <p:cNvPr id="39" name="그룹 38">
                      <a:extLst>
                        <a:ext uri="{FF2B5EF4-FFF2-40B4-BE49-F238E27FC236}">
                          <a16:creationId xmlns:a16="http://schemas.microsoft.com/office/drawing/2014/main" id="{8395F652-127F-0ECD-FDA3-BEB6A06941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6" y="4541701"/>
                      <a:ext cx="721378" cy="319721"/>
                      <a:chOff x="2823164" y="4391075"/>
                      <a:chExt cx="721378" cy="319721"/>
                    </a:xfrm>
                  </p:grpSpPr>
                  <p:sp>
                    <p:nvSpPr>
                      <p:cNvPr id="1402" name="화살표: 오른쪽 1401">
                        <a:extLst>
                          <a:ext uri="{FF2B5EF4-FFF2-40B4-BE49-F238E27FC236}">
                            <a16:creationId xmlns:a16="http://schemas.microsoft.com/office/drawing/2014/main" id="{19FB4CD0-2B95-9107-97E5-F62FE75DD15E}"/>
                          </a:ext>
                        </a:extLst>
                      </p:cNvPr>
                      <p:cNvSpPr/>
                      <p:nvPr/>
                    </p:nvSpPr>
                    <p:spPr>
                      <a:xfrm rot="900000" flipV="1">
                        <a:off x="2823164" y="4391075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03" name="TextBox 1402">
                        <a:extLst>
                          <a:ext uri="{FF2B5EF4-FFF2-40B4-BE49-F238E27FC236}">
                            <a16:creationId xmlns:a16="http://schemas.microsoft.com/office/drawing/2014/main" id="{6B4E186C-BDDD-06EE-0D88-FC91C8ED0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960000">
                        <a:off x="2827402" y="4479964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같은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BBC1CE3-8819-DA73-AD79-ACE43A8705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65577" y="3615502"/>
                      <a:ext cx="721378" cy="312464"/>
                      <a:chOff x="2823165" y="3786698"/>
                      <a:chExt cx="721378" cy="312464"/>
                    </a:xfrm>
                  </p:grpSpPr>
                  <p:sp>
                    <p:nvSpPr>
                      <p:cNvPr id="35" name="화살표: 오른쪽 34">
                        <a:extLst>
                          <a:ext uri="{FF2B5EF4-FFF2-40B4-BE49-F238E27FC236}">
                            <a16:creationId xmlns:a16="http://schemas.microsoft.com/office/drawing/2014/main" id="{021C7CBA-CD15-5730-ABF8-BCC0894FC348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2823165" y="3963356"/>
                        <a:ext cx="721378" cy="135806"/>
                      </a:xfrm>
                      <a:prstGeom prst="rightArrow">
                        <a:avLst/>
                      </a:prstGeom>
                      <a:solidFill>
                        <a:srgbClr val="D4CFC5"/>
                      </a:solidFill>
                      <a:ln w="31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405" name="TextBox 1404">
                        <a:extLst>
                          <a:ext uri="{FF2B5EF4-FFF2-40B4-BE49-F238E27FC236}">
                            <a16:creationId xmlns:a16="http://schemas.microsoft.com/office/drawing/2014/main" id="{225A3A67-225F-1D2E-CD06-22DB6CABACB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0760000">
                        <a:off x="2827404" y="3786698"/>
                        <a:ext cx="65402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effectLst>
                              <a:glow rad="127000">
                                <a:srgbClr val="212227"/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다른 양상 기록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6E44D54-410A-E86F-CCF4-93EA8D4F455A}"/>
                      </a:ext>
                    </a:extLst>
                  </p:cNvPr>
                  <p:cNvGrpSpPr/>
                  <p:nvPr/>
                </p:nvGrpSpPr>
                <p:grpSpPr>
                  <a:xfrm>
                    <a:off x="6770464" y="4551322"/>
                    <a:ext cx="1231494" cy="1210621"/>
                    <a:chOff x="10773241" y="4452921"/>
                    <a:chExt cx="1107019" cy="1088256"/>
                  </a:xfrm>
                </p:grpSpPr>
                <p:pic>
                  <p:nvPicPr>
                    <p:cNvPr id="32" name="그림 31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BF49F192-498E-FBF7-D93E-49CD3C562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773241" y="4452921"/>
                      <a:ext cx="1107019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65C81ADE-556B-8F56-769B-B506181EAD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66007" y="4737947"/>
                      <a:ext cx="721487" cy="518205"/>
                      <a:chOff x="7892857" y="4893789"/>
                      <a:chExt cx="721487" cy="518205"/>
                    </a:xfrm>
                  </p:grpSpPr>
                  <p:grpSp>
                    <p:nvGrpSpPr>
                      <p:cNvPr id="26" name="그룹 25">
                        <a:extLst>
                          <a:ext uri="{FF2B5EF4-FFF2-40B4-BE49-F238E27FC236}">
                            <a16:creationId xmlns:a16="http://schemas.microsoft.com/office/drawing/2014/main" id="{D47BD4DB-9BAC-7AB9-F832-123CEC8F52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92857" y="4985584"/>
                        <a:ext cx="721487" cy="334615"/>
                        <a:chOff x="7883244" y="4981248"/>
                        <a:chExt cx="721487" cy="334615"/>
                      </a:xfrm>
                    </p:grpSpPr>
                    <p:sp>
                      <p:nvSpPr>
                        <p:cNvPr id="19" name="직사각형 18">
                          <a:extLst>
                            <a:ext uri="{FF2B5EF4-FFF2-40B4-BE49-F238E27FC236}">
                              <a16:creationId xmlns:a16="http://schemas.microsoft.com/office/drawing/2014/main" id="{ADAB1AD3-5B04-2A99-6C35-34734746A4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83244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20" name="직사각형 19">
                          <a:extLst>
                            <a:ext uri="{FF2B5EF4-FFF2-40B4-BE49-F238E27FC236}">
                              <a16:creationId xmlns:a16="http://schemas.microsoft.com/office/drawing/2014/main" id="{56C054F2-D619-F3A1-DD66-5B0560D01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8270115" y="4981248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27" name="직사각형 26">
                        <a:extLst>
                          <a:ext uri="{FF2B5EF4-FFF2-40B4-BE49-F238E27FC236}">
                            <a16:creationId xmlns:a16="http://schemas.microsoft.com/office/drawing/2014/main" id="{3402751E-E57A-88F5-049F-6220B7600E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1522" y="4893789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1070" name="그룹 1069">
                    <a:extLst>
                      <a:ext uri="{FF2B5EF4-FFF2-40B4-BE49-F238E27FC236}">
                        <a16:creationId xmlns:a16="http://schemas.microsoft.com/office/drawing/2014/main" id="{D913B78B-A1E9-4FBC-38A9-B2FBDF99D81E}"/>
                      </a:ext>
                    </a:extLst>
                  </p:cNvPr>
                  <p:cNvGrpSpPr/>
                  <p:nvPr/>
                </p:nvGrpSpPr>
                <p:grpSpPr>
                  <a:xfrm>
                    <a:off x="9044605" y="3950606"/>
                    <a:ext cx="2828158" cy="2404619"/>
                    <a:chOff x="9044605" y="3950606"/>
                    <a:chExt cx="2828158" cy="2404619"/>
                  </a:xfrm>
                </p:grpSpPr>
                <p:grpSp>
                  <p:nvGrpSpPr>
                    <p:cNvPr id="1068" name="그룹 1067">
                      <a:extLst>
                        <a:ext uri="{FF2B5EF4-FFF2-40B4-BE49-F238E27FC236}">
                          <a16:creationId xmlns:a16="http://schemas.microsoft.com/office/drawing/2014/main" id="{937FBA56-8087-3071-436D-02BD3D511D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2719021" cy="1088304"/>
                      <a:chOff x="9153742" y="5266921"/>
                      <a:chExt cx="2719021" cy="1088304"/>
                    </a:xfrm>
                  </p:grpSpPr>
                  <p:grpSp>
                    <p:nvGrpSpPr>
                      <p:cNvPr id="1066" name="그룹 1065">
                        <a:extLst>
                          <a:ext uri="{FF2B5EF4-FFF2-40B4-BE49-F238E27FC236}">
                            <a16:creationId xmlns:a16="http://schemas.microsoft.com/office/drawing/2014/main" id="{545B9992-BD6E-D233-2A2E-CF71E861AB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53742" y="5266921"/>
                        <a:ext cx="1115624" cy="1088256"/>
                        <a:chOff x="9153742" y="5266921"/>
                        <a:chExt cx="1115624" cy="1088256"/>
                      </a:xfrm>
                    </p:grpSpPr>
                    <p:pic>
                      <p:nvPicPr>
                        <p:cNvPr id="23" name="그림 22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527FD747-1113-EFD6-4BF6-477ACE2B92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9153742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3" name="직사각형 1392">
                          <a:extLst>
                            <a:ext uri="{FF2B5EF4-FFF2-40B4-BE49-F238E27FC236}">
                              <a16:creationId xmlns:a16="http://schemas.microsoft.com/office/drawing/2014/main" id="{267DE4DA-F55D-9172-0314-02456FB3AD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389476" y="5551947"/>
                          <a:ext cx="644157" cy="518205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ko-KR" sz="9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457" name="그룹 1456">
                        <a:extLst>
                          <a:ext uri="{FF2B5EF4-FFF2-40B4-BE49-F238E27FC236}">
                            <a16:creationId xmlns:a16="http://schemas.microsoft.com/office/drawing/2014/main" id="{64522510-3035-92A6-2160-8FBDF03B0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57139" y="5266969"/>
                        <a:ext cx="1115624" cy="1088256"/>
                        <a:chOff x="10118223" y="5266921"/>
                        <a:chExt cx="1115624" cy="1088256"/>
                      </a:xfrm>
                    </p:grpSpPr>
                    <p:pic>
                      <p:nvPicPr>
                        <p:cNvPr id="1458" name="그림 1457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C592BC5D-CF46-CA1F-C023-2A0AF89E4F3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776"/>
                        <a:stretch/>
                      </p:blipFill>
                      <p:spPr>
                        <a:xfrm>
                          <a:off x="10118223" y="5266921"/>
                          <a:ext cx="1115624" cy="1088256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1461" name="그룹 1460">
                          <a:extLst>
                            <a:ext uri="{FF2B5EF4-FFF2-40B4-BE49-F238E27FC236}">
                              <a16:creationId xmlns:a16="http://schemas.microsoft.com/office/drawing/2014/main" id="{DB44777D-13F5-B9E0-F2B7-B482C91A0F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97849" y="5568421"/>
                          <a:ext cx="556372" cy="485256"/>
                          <a:chOff x="1521467" y="2783773"/>
                          <a:chExt cx="970180" cy="846171"/>
                        </a:xfrm>
                        <a:effectLst>
                          <a:glow rad="25400">
                            <a:schemeClr val="accent1"/>
                          </a:glow>
                        </a:effectLst>
                      </p:grpSpPr>
                      <p:grpSp>
                        <p:nvGrpSpPr>
                          <p:cNvPr id="1462" name="그룹 1461">
                            <a:extLst>
                              <a:ext uri="{FF2B5EF4-FFF2-40B4-BE49-F238E27FC236}">
                                <a16:creationId xmlns:a16="http://schemas.microsoft.com/office/drawing/2014/main" id="{A2C9020F-5E22-ECF4-B45F-37D506665C7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697072" y="2783773"/>
                            <a:ext cx="618971" cy="846171"/>
                            <a:chOff x="1697072" y="2783773"/>
                            <a:chExt cx="618971" cy="846171"/>
                          </a:xfrm>
                        </p:grpSpPr>
                        <p:grpSp>
                          <p:nvGrpSpPr>
                            <p:cNvPr id="1466" name="그룹 1465">
                              <a:extLst>
                                <a:ext uri="{FF2B5EF4-FFF2-40B4-BE49-F238E27FC236}">
                                  <a16:creationId xmlns:a16="http://schemas.microsoft.com/office/drawing/2014/main" id="{472BB017-FC16-6F70-FA21-83008CB592F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697072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28" name="Picture 16">
                                <a:extLst>
                                  <a:ext uri="{FF2B5EF4-FFF2-40B4-BE49-F238E27FC236}">
                                    <a16:creationId xmlns:a16="http://schemas.microsoft.com/office/drawing/2014/main" id="{3783EAE2-5EF4-4824-06D9-B0D2C8AD0D7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9" name="Picture 16">
                                <a:extLst>
                                  <a:ext uri="{FF2B5EF4-FFF2-40B4-BE49-F238E27FC236}">
                                    <a16:creationId xmlns:a16="http://schemas.microsoft.com/office/drawing/2014/main" id="{8019173F-7A40-9350-827B-C3920D19D47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24" name="그룹 1023">
                              <a:extLst>
                                <a:ext uri="{FF2B5EF4-FFF2-40B4-BE49-F238E27FC236}">
                                  <a16:creationId xmlns:a16="http://schemas.microsoft.com/office/drawing/2014/main" id="{6F3F0FEC-5551-BEC4-106D-5CD79150F10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747121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25" name="Picture 16">
                                <a:extLst>
                                  <a:ext uri="{FF2B5EF4-FFF2-40B4-BE49-F238E27FC236}">
                                    <a16:creationId xmlns:a16="http://schemas.microsoft.com/office/drawing/2014/main" id="{6214E353-3C39-E775-5DE2-A5BB2D55BCF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26" name="Picture 16">
                                <a:extLst>
                                  <a:ext uri="{FF2B5EF4-FFF2-40B4-BE49-F238E27FC236}">
                                    <a16:creationId xmlns:a16="http://schemas.microsoft.com/office/drawing/2014/main" id="{4909A468-70CC-512C-650B-77582D9A119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grpSp>
                        <p:nvGrpSpPr>
                          <p:cNvPr id="1463" name="그룹 1462">
                            <a:extLst>
                              <a:ext uri="{FF2B5EF4-FFF2-40B4-BE49-F238E27FC236}">
                                <a16:creationId xmlns:a16="http://schemas.microsoft.com/office/drawing/2014/main" id="{44DEB3B6-183F-74CE-D81B-9058A77A811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21467" y="2904289"/>
                            <a:ext cx="970180" cy="605138"/>
                            <a:chOff x="1614270" y="2898436"/>
                            <a:chExt cx="970180" cy="605138"/>
                          </a:xfrm>
                        </p:grpSpPr>
                        <p:pic>
                          <p:nvPicPr>
                            <p:cNvPr id="1464" name="Picture 16">
                              <a:extLst>
                                <a:ext uri="{FF2B5EF4-FFF2-40B4-BE49-F238E27FC236}">
                                  <a16:creationId xmlns:a16="http://schemas.microsoft.com/office/drawing/2014/main" id="{37951EEF-FC53-E391-D314-74F47B9D8FF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5400000" flipH="1">
                              <a:off x="1451704" y="3061002"/>
                              <a:ext cx="605138" cy="28000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465" name="Picture 16">
                              <a:extLst>
                                <a:ext uri="{FF2B5EF4-FFF2-40B4-BE49-F238E27FC236}">
                                  <a16:creationId xmlns:a16="http://schemas.microsoft.com/office/drawing/2014/main" id="{B0F50262-04A8-9CC3-C9BA-2FA88EEBFC6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6">
                                      <a14:imgEffect>
                                        <a14:backgroundRemoval t="23022" b="64269" l="24548" r="73902">
                                          <a14:foregroundMark x1="46512" y1="23501" x2="56589" y2="25659"/>
                                          <a14:foregroundMark x1="33850" y1="31894" x2="30491" y2="33094"/>
                                          <a14:foregroundMark x1="29199" y1="34053" x2="27541" y2="35229"/>
                                          <a14:foregroundMark x1="68217" y1="34293" x2="70543" y2="34293"/>
                                          <a14:foregroundMark x1="48837" y1="26619" x2="61240" y2="30935"/>
                                          <a14:foregroundMark x1="61240" y1="29736" x2="71576" y2="31894"/>
                                          <a14:foregroundMark x1="67959" y1="31894" x2="73902" y2="34053"/>
                                          <a14:backgroundMark x1="37468" y1="63070" x2="58915" y2="71223"/>
                                          <a14:backgroundMark x1="43152" y1="62110" x2="63566" y2="62110"/>
                                          <a14:backgroundMark x1="30491" y1="59952" x2="39535" y2="61871"/>
                                          <a14:backgroundMark x1="29199" y1="49161" x2="28165" y2="43885"/>
                                          <a14:backgroundMark x1="27132" y1="38609" x2="27132" y2="39568"/>
                                          <a14:backgroundMark x1="27132" y1="37650" x2="27132" y2="37650"/>
                                          <a14:backgroundMark x1="27132" y1="35012" x2="24806" y2="38369"/>
                                          <a14:backgroundMark x1="66408" y1="50120" x2="65375" y2="52758"/>
                                          <a14:backgroundMark x1="66925" y1="49880" x2="66667" y2="50839"/>
                                          <a14:backgroundMark x1="44703" y1="51319" x2="39276" y2="50839"/>
                                          <a14:backgroundMark x1="40052" y1="52038" x2="36434" y2="49161"/>
                                          <a14:backgroundMark x1="36176" y1="53237" x2="32558" y2="54197"/>
                                          <a14:backgroundMark x1="35917" y1="53717" x2="34367" y2="50360"/>
                                          <a14:backgroundMark x1="35659" y1="52278" x2="31266" y2="49400"/>
                                          <a14:backgroundMark x1="35659" y1="50120" x2="31783" y2="50120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270" t="21870" r="25676" b="49619"/>
                            <a:stretch/>
                          </p:blipFill>
                          <p:spPr bwMode="auto">
                            <a:xfrm rot="16200000">
                              <a:off x="2141879" y="3061002"/>
                              <a:ext cx="605138" cy="28000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</p:grpSp>
                <p:grpSp>
                  <p:nvGrpSpPr>
                    <p:cNvPr id="1069" name="그룹 1068">
                      <a:extLst>
                        <a:ext uri="{FF2B5EF4-FFF2-40B4-BE49-F238E27FC236}">
                          <a16:creationId xmlns:a16="http://schemas.microsoft.com/office/drawing/2014/main" id="{3CF946AE-E4A1-2CAE-46BA-644EA9509C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44605" y="3950606"/>
                      <a:ext cx="2811398" cy="1088256"/>
                      <a:chOff x="9044605" y="3950606"/>
                      <a:chExt cx="2811398" cy="1088256"/>
                    </a:xfrm>
                  </p:grpSpPr>
                  <p:grpSp>
                    <p:nvGrpSpPr>
                      <p:cNvPr id="1065" name="그룹 1064">
                        <a:extLst>
                          <a:ext uri="{FF2B5EF4-FFF2-40B4-BE49-F238E27FC236}">
                            <a16:creationId xmlns:a16="http://schemas.microsoft.com/office/drawing/2014/main" id="{8CAD12AA-98E4-6033-0D23-63072E7E38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44605" y="3950606"/>
                        <a:ext cx="1333898" cy="1088256"/>
                        <a:chOff x="9044605" y="3950606"/>
                        <a:chExt cx="1333898" cy="1088256"/>
                      </a:xfrm>
                    </p:grpSpPr>
                    <p:pic>
                      <p:nvPicPr>
                        <p:cNvPr id="6" name="그림 5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4ACA0E76-FE22-98E6-CE49-6C7B253393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48663"/>
                        <a:stretch/>
                      </p:blipFill>
                      <p:spPr>
                        <a:xfrm>
                          <a:off x="9044605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그림 6" descr="원, 다채로움, 행성, 바이올렛색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85427741-1D23-206F-20E5-C66EC2F36D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8663"/>
                        <a:stretch/>
                      </p:blipFill>
                      <p:spPr>
                        <a:xfrm>
                          <a:off x="9810188" y="3950606"/>
                          <a:ext cx="568315" cy="108825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" name="직사각형 13">
                          <a:extLst>
                            <a:ext uri="{FF2B5EF4-FFF2-40B4-BE49-F238E27FC236}">
                              <a16:creationId xmlns:a16="http://schemas.microsoft.com/office/drawing/2014/main" id="{617B71CA-1050-9CC7-E424-E88F33CC4F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37239" y="4327799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5" name="직사각형 14">
                          <a:extLst>
                            <a:ext uri="{FF2B5EF4-FFF2-40B4-BE49-F238E27FC236}">
                              <a16:creationId xmlns:a16="http://schemas.microsoft.com/office/drawing/2014/main" id="{E6FAB985-22A1-AA82-6BD5-ADD2B39174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9848288" y="4327427"/>
                          <a:ext cx="334616" cy="334615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1270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r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en-US" altLang="ko-KR" sz="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055" name="그룹 1054">
                        <a:extLst>
                          <a:ext uri="{FF2B5EF4-FFF2-40B4-BE49-F238E27FC236}">
                            <a16:creationId xmlns:a16="http://schemas.microsoft.com/office/drawing/2014/main" id="{46598DCA-FA5D-B1EA-43A3-213E40BAE7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46636" y="3950606"/>
                        <a:ext cx="1109367" cy="1088256"/>
                        <a:chOff x="11510928" y="3950606"/>
                        <a:chExt cx="1109367" cy="1088256"/>
                      </a:xfrm>
                    </p:grpSpPr>
                    <p:grpSp>
                      <p:nvGrpSpPr>
                        <p:cNvPr id="1053" name="그룹 1052">
                          <a:extLst>
                            <a:ext uri="{FF2B5EF4-FFF2-40B4-BE49-F238E27FC236}">
                              <a16:creationId xmlns:a16="http://schemas.microsoft.com/office/drawing/2014/main" id="{9583A3D7-8B71-C80D-1DAC-8A7F838B4E5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10928" y="3950606"/>
                          <a:ext cx="568315" cy="1088256"/>
                          <a:chOff x="11510928" y="3950606"/>
                          <a:chExt cx="568315" cy="1088256"/>
                        </a:xfrm>
                      </p:grpSpPr>
                      <p:pic>
                        <p:nvPicPr>
                          <p:cNvPr id="1030" name="그림 1029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A0ACE05-DD86-ABB5-E4D0-CB8F441851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r="48663"/>
                          <a:stretch/>
                        </p:blipFill>
                        <p:spPr>
                          <a:xfrm>
                            <a:off x="11510928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385B84F1-A9B0-1DBF-5E9E-EC3AE66100A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753546" y="4334718"/>
                            <a:ext cx="234648" cy="320776"/>
                            <a:chOff x="452475" y="2783773"/>
                            <a:chExt cx="618971" cy="846171"/>
                          </a:xfrm>
                          <a:effectLst>
                            <a:glow rad="254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039" name="그룹 1038">
                              <a:extLst>
                                <a:ext uri="{FF2B5EF4-FFF2-40B4-BE49-F238E27FC236}">
                                  <a16:creationId xmlns:a16="http://schemas.microsoft.com/office/drawing/2014/main" id="{8D946F3F-DC05-A0D8-1CFA-AB341351674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044" name="Picture 16">
                                <a:extLst>
                                  <a:ext uri="{FF2B5EF4-FFF2-40B4-BE49-F238E27FC236}">
                                    <a16:creationId xmlns:a16="http://schemas.microsoft.com/office/drawing/2014/main" id="{18CF5F0F-408F-CA8D-F906-53898BABCE1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5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5" name="Picture 16">
                                <a:extLst>
                                  <a:ext uri="{FF2B5EF4-FFF2-40B4-BE49-F238E27FC236}">
                                    <a16:creationId xmlns:a16="http://schemas.microsoft.com/office/drawing/2014/main" id="{04768360-4775-B18E-9CC8-8FF5F6911CE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7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041" name="그룹 1040">
                              <a:extLst>
                                <a:ext uri="{FF2B5EF4-FFF2-40B4-BE49-F238E27FC236}">
                                  <a16:creationId xmlns:a16="http://schemas.microsoft.com/office/drawing/2014/main" id="{1E5E5ADF-A909-67EE-C4D6-1225DA502BA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042" name="Picture 16">
                                <a:extLst>
                                  <a:ext uri="{FF2B5EF4-FFF2-40B4-BE49-F238E27FC236}">
                                    <a16:creationId xmlns:a16="http://schemas.microsoft.com/office/drawing/2014/main" id="{458E5B45-D784-1D34-D86A-AEAC3C76980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043" name="Picture 16">
                                <a:extLst>
                                  <a:ext uri="{FF2B5EF4-FFF2-40B4-BE49-F238E27FC236}">
                                    <a16:creationId xmlns:a16="http://schemas.microsoft.com/office/drawing/2014/main" id="{065157AA-65B8-CBE2-BBCF-A4EDD2FAEE4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8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6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052" name="그룹 1051">
                          <a:extLst>
                            <a:ext uri="{FF2B5EF4-FFF2-40B4-BE49-F238E27FC236}">
                              <a16:creationId xmlns:a16="http://schemas.microsoft.com/office/drawing/2014/main" id="{BC323D70-D995-2C9C-2C6B-097560E498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051980" y="3950606"/>
                          <a:ext cx="568315" cy="1088256"/>
                          <a:chOff x="12276511" y="3950606"/>
                          <a:chExt cx="568315" cy="1088256"/>
                        </a:xfrm>
                      </p:grpSpPr>
                      <p:pic>
                        <p:nvPicPr>
                          <p:cNvPr id="1031" name="그림 1030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8B029D37-6F2F-913D-1BA5-EDB680A5E47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663"/>
                          <a:stretch/>
                        </p:blipFill>
                        <p:spPr>
                          <a:xfrm>
                            <a:off x="12276511" y="3950606"/>
                            <a:ext cx="568315" cy="108825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051" name="그림 1050" descr="상징, 그래픽, 폰트, 클립아트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0AED2832-4047-574D-F0A3-C389D2DD759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212227"/>
                              </a:clrFrom>
                              <a:clrTo>
                                <a:srgbClr val="212227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23324" y="4380115"/>
                            <a:ext cx="317191" cy="229238"/>
                          </a:xfrm>
                          <a:prstGeom prst="rect">
                            <a:avLst/>
                          </a:prstGeom>
                          <a:effectLst>
                            <a:glow rad="25400">
                              <a:schemeClr val="accent3"/>
                            </a:glow>
                          </a:effectLst>
                        </p:spPr>
                      </p:pic>
                    </p:grpSp>
                  </p:grpSp>
                </p:grpSp>
              </p:grpSp>
            </p:grpSp>
          </p:grpSp>
          <p:sp>
            <p:nvSpPr>
              <p:cNvPr id="8" name="별: 꼭짓점 4개 7">
                <a:extLst>
                  <a:ext uri="{FF2B5EF4-FFF2-40B4-BE49-F238E27FC236}">
                    <a16:creationId xmlns:a16="http://schemas.microsoft.com/office/drawing/2014/main" id="{02055FB8-B76A-9B74-2394-798527981B1E}"/>
                  </a:ext>
                </a:extLst>
              </p:cNvPr>
              <p:cNvSpPr/>
              <p:nvPr/>
            </p:nvSpPr>
            <p:spPr>
              <a:xfrm>
                <a:off x="11106331" y="4780534"/>
                <a:ext cx="230832" cy="230832"/>
              </a:xfrm>
              <a:prstGeom prst="star4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별: 꼭짓점 4개 15">
              <a:extLst>
                <a:ext uri="{FF2B5EF4-FFF2-40B4-BE49-F238E27FC236}">
                  <a16:creationId xmlns:a16="http://schemas.microsoft.com/office/drawing/2014/main" id="{08DD39A3-34D4-88F4-2DFE-7016036AE19F}"/>
                </a:ext>
              </a:extLst>
            </p:cNvPr>
            <p:cNvSpPr/>
            <p:nvPr/>
          </p:nvSpPr>
          <p:spPr>
            <a:xfrm>
              <a:off x="11115093" y="6089100"/>
              <a:ext cx="230832" cy="230832"/>
            </a:xfrm>
            <a:prstGeom prst="star4">
              <a:avLst/>
            </a:prstGeom>
            <a:solidFill>
              <a:srgbClr val="FFFF00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5211981" cy="712709"/>
            <a:chOff x="1450975" y="902429"/>
            <a:chExt cx="5211981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521198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 스킬은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클래스의 아이덴티티 스킬과 같이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746D-D54D-58C6-340B-40141579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E298EA6-6C9A-F0B9-8AA5-6CCEE64C8CBB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205505-7264-C8EA-3396-018D03089195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E6E54D-6F74-8B28-2525-3D253F15E0B5}"/>
                </a:ext>
              </a:extLst>
            </p:cNvPr>
            <p:cNvSpPr txBox="1"/>
            <p:nvPr/>
          </p:nvSpPr>
          <p:spPr>
            <a:xfrm>
              <a:off x="1637797" y="708257"/>
              <a:ext cx="86879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노드 별 특징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AA073-B992-80CB-D960-6F91CD68082D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EEAF151-3C76-ED07-25B4-B76D1926598B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29038E38-D3EF-1623-61B1-D189507FE9C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44D5FBAD-7A16-6A23-8919-09F45DA190C8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3EABAED-AA6D-7C88-AE7C-DE4D3AF4461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C9DECB6-EA5A-E7D9-B462-67239E9881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7DCD647D-BE48-BAF4-176A-35378824635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023110" cy="161583"/>
                <a:chOff x="1700548" y="661219"/>
                <a:chExt cx="7023110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B8E0590-6DEB-2AFE-A5CC-18C0B7FAA4D0}"/>
                    </a:ext>
                  </a:extLst>
                </p:cNvPr>
                <p:cNvSpPr txBox="1"/>
                <p:nvPr/>
              </p:nvSpPr>
              <p:spPr>
                <a:xfrm>
                  <a:off x="1700548" y="665066"/>
                  <a:ext cx="702311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클래스의 기본 컨셉을 살리면서 두 노드가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클래스의 컨셉을 강조하는 방식에 차이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둬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각각의 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특징이 두드러지도록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702F264-5E19-216A-1BDD-760CE57C99A0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DDF87-D8A2-8D7A-DA31-2775BAC8357E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95ED-5CBA-7ED3-DB1E-F9C89E1E4D2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551222-2D72-2E78-0C54-29B992ECFA3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5E4C06-2911-1A50-29B7-621C2DA897BB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4616676-A27F-0FB9-9C00-69ABDA02718B}"/>
              </a:ext>
            </a:extLst>
          </p:cNvPr>
          <p:cNvSpPr txBox="1"/>
          <p:nvPr/>
        </p:nvSpPr>
        <p:spPr>
          <a:xfrm>
            <a:off x="1450975" y="1126238"/>
            <a:ext cx="454772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노드인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토대로 구성됩니다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A00E0D-7F87-B5F2-2D87-CB05C54D01C7}"/>
              </a:ext>
            </a:extLst>
          </p:cNvPr>
          <p:cNvGrpSpPr/>
          <p:nvPr/>
        </p:nvGrpSpPr>
        <p:grpSpPr>
          <a:xfrm>
            <a:off x="7282637" y="2689143"/>
            <a:ext cx="2892646" cy="123111"/>
            <a:chOff x="7156941" y="1911346"/>
            <a:chExt cx="2892646" cy="123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32DE2-F5C1-76A4-91C4-9161D93AE3BF}"/>
                </a:ext>
              </a:extLst>
            </p:cNvPr>
            <p:cNvSpPr txBox="1"/>
            <p:nvPr/>
          </p:nvSpPr>
          <p:spPr>
            <a:xfrm>
              <a:off x="7156941" y="1911346"/>
              <a:ext cx="1479572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공격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스킬 시전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A7B71-971F-85C8-52AF-95333BD48B15}"/>
                </a:ext>
              </a:extLst>
            </p:cNvPr>
            <p:cNvSpPr txBox="1"/>
            <p:nvPr/>
          </p:nvSpPr>
          <p:spPr>
            <a:xfrm>
              <a:off x="8771993" y="1911346"/>
              <a:ext cx="1277594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이동 속도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=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별의 회수 속도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03FA0AD-5CB6-2D11-1113-320258CC2979}"/>
              </a:ext>
            </a:extLst>
          </p:cNvPr>
          <p:cNvGrpSpPr/>
          <p:nvPr/>
        </p:nvGrpSpPr>
        <p:grpSpPr>
          <a:xfrm>
            <a:off x="1450975" y="1647649"/>
            <a:ext cx="4647066" cy="4890645"/>
            <a:chOff x="1450975" y="1371652"/>
            <a:chExt cx="4647066" cy="4890645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6FBC2FE-A655-B705-5181-66DF25FF1297}"/>
                </a:ext>
              </a:extLst>
            </p:cNvPr>
            <p:cNvGrpSpPr/>
            <p:nvPr/>
          </p:nvGrpSpPr>
          <p:grpSpPr>
            <a:xfrm>
              <a:off x="1450975" y="1603030"/>
              <a:ext cx="4647066" cy="4659267"/>
              <a:chOff x="1456757" y="1603030"/>
              <a:chExt cx="4647066" cy="465926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0EC500-E2B4-3C18-AA5D-60C40162382B}"/>
                  </a:ext>
                </a:extLst>
              </p:cNvPr>
              <p:cNvSpPr/>
              <p:nvPr/>
            </p:nvSpPr>
            <p:spPr>
              <a:xfrm>
                <a:off x="1456757" y="1603030"/>
                <a:ext cx="4647066" cy="465926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F3CE210-1264-E391-9B9B-F8625AB384FE}"/>
                  </a:ext>
                </a:extLst>
              </p:cNvPr>
              <p:cNvGrpSpPr/>
              <p:nvPr/>
            </p:nvGrpSpPr>
            <p:grpSpPr>
              <a:xfrm>
                <a:off x="1456758" y="1603030"/>
                <a:ext cx="4647065" cy="313023"/>
                <a:chOff x="6425572" y="3401740"/>
                <a:chExt cx="4647065" cy="313023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6C1D0A55-B11C-4676-EA01-62A1BA8F2D86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47064" cy="313023"/>
                  <a:chOff x="1439025" y="1395560"/>
                  <a:chExt cx="4647064" cy="313023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8FE817CB-AE52-C664-4FB7-43819A2BA99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706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BB51F5C-D4F7-83A1-CA74-80EC63B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113" y="1436655"/>
                    <a:ext cx="3928961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상황에 따라 스킬의 사용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아이덴티티의 운용 방식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을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 바꿔가며 전략적인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DD05019-E114-6758-6B67-C43169B56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4706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CA6C9FB-1EDE-F137-FF8A-E0CD09CDE8B3}"/>
                  </a:ext>
                </a:extLst>
              </p:cNvPr>
              <p:cNvGrpSpPr/>
              <p:nvPr/>
            </p:nvGrpSpPr>
            <p:grpSpPr>
              <a:xfrm>
                <a:off x="1598564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74993DE-26D2-840B-2247-E0A794755025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기록할 수 있는 양상이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로 증가하고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 기록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메인 슬롯에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스킬의 양상에 따라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사용할 수 있는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스킬이 달라집니다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D6ECEBF-89A7-11ED-EF8E-775101BC3A47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67362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0D5781C9-4942-950C-71A3-CF8430098CBB}"/>
                  </a:ext>
                </a:extLst>
              </p:cNvPr>
              <p:cNvGrpSpPr/>
              <p:nvPr/>
            </p:nvGrpSpPr>
            <p:grpSpPr>
              <a:xfrm>
                <a:off x="1598564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A80783-42AD-089D-A7F3-F5392740CFE3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상황에 맞게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효과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클러스터 스킬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전략적인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자주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채용하는 스킬에 따라 아이덴티티의 활용 방법이 달라집니다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F967C1-6BE2-5DE8-7B80-2B5D6A51FD3E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별의 인도와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F396D1-5091-7DF5-C365-D2894A49EF28}"/>
                  </a:ext>
                </a:extLst>
              </p:cNvPr>
              <p:cNvGrpSpPr/>
              <p:nvPr/>
            </p:nvGrpSpPr>
            <p:grpSpPr>
              <a:xfrm>
                <a:off x="1948158" y="4346971"/>
                <a:ext cx="3664265" cy="1649650"/>
                <a:chOff x="1903546" y="4346971"/>
                <a:chExt cx="3664265" cy="164965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1A5439B-3050-64A5-565B-B254CE5A28D0}"/>
                    </a:ext>
                  </a:extLst>
                </p:cNvPr>
                <p:cNvGrpSpPr/>
                <p:nvPr/>
              </p:nvGrpSpPr>
              <p:grpSpPr>
                <a:xfrm>
                  <a:off x="4122155" y="4397105"/>
                  <a:ext cx="1445656" cy="1599516"/>
                  <a:chOff x="4122155" y="4397105"/>
                  <a:chExt cx="1445656" cy="1599516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F0BD4C24-D983-E0B6-6436-9DFA4A6AD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760" y="5781177"/>
                    <a:ext cx="87844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클러스터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분리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77" name="그룹 176">
                    <a:extLst>
                      <a:ext uri="{FF2B5EF4-FFF2-40B4-BE49-F238E27FC236}">
                        <a16:creationId xmlns:a16="http://schemas.microsoft.com/office/drawing/2014/main" id="{2289B8C6-B651-E30C-C944-AB0596722CA4}"/>
                      </a:ext>
                    </a:extLst>
                  </p:cNvPr>
                  <p:cNvGrpSpPr/>
                  <p:nvPr/>
                </p:nvGrpSpPr>
                <p:grpSpPr>
                  <a:xfrm>
                    <a:off x="4122155" y="4397105"/>
                    <a:ext cx="1445656" cy="1382684"/>
                    <a:chOff x="4544656" y="4728148"/>
                    <a:chExt cx="1291650" cy="1235386"/>
                  </a:xfrm>
                </p:grpSpPr>
                <p:grpSp>
                  <p:nvGrpSpPr>
                    <p:cNvPr id="173" name="그룹 172">
                      <a:extLst>
                        <a:ext uri="{FF2B5EF4-FFF2-40B4-BE49-F238E27FC236}">
                          <a16:creationId xmlns:a16="http://schemas.microsoft.com/office/drawing/2014/main" id="{7AC98E13-27D5-60FE-6B4A-CC7691D62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44656" y="5160487"/>
                      <a:ext cx="370707" cy="370708"/>
                      <a:chOff x="4589673" y="5160487"/>
                      <a:chExt cx="370707" cy="370708"/>
                    </a:xfrm>
                  </p:grpSpPr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39EED7A1-4D44-5462-3FF0-D6E01CFB8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89673" y="5160487"/>
                        <a:ext cx="370707" cy="370708"/>
                        <a:chOff x="3100561" y="2391424"/>
                        <a:chExt cx="432000" cy="432000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2743AD85-5A41-08B3-9797-20639C0728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00561" y="2391424"/>
                          <a:ext cx="432000" cy="432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소용돌이, 우주, 대기권 밖, 천체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8514E50-44B2-683A-E035-AC1F8992B9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4"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1934" b="21934"/>
                        <a:stretch/>
                      </p:blipFill>
                      <p:spPr>
                        <a:xfrm rot="16200000">
                          <a:off x="3111361" y="2402225"/>
                          <a:ext cx="410400" cy="4104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5B19C83A-6E83-DE79-EE83-D58F9E8571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1138" y="5291980"/>
                        <a:ext cx="307777" cy="1077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>
                        <a:spAutoFit/>
                      </a:bodyPr>
                      <a:lstStyle/>
                      <a:p>
                        <a:pPr algn="ctr">
                          <a:spcAft>
                            <a:spcPts val="500"/>
                          </a:spcAft>
                        </a:pP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tx1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클러스터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176" name="그룹 175">
                      <a:extLst>
                        <a:ext uri="{FF2B5EF4-FFF2-40B4-BE49-F238E27FC236}">
                          <a16:creationId xmlns:a16="http://schemas.microsoft.com/office/drawing/2014/main" id="{905D777F-4177-CAB4-207A-AC690CBBC0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8917" y="4728148"/>
                      <a:ext cx="527389" cy="1235386"/>
                      <a:chOff x="5308917" y="4728148"/>
                      <a:chExt cx="527389" cy="1235386"/>
                    </a:xfrm>
                  </p:grpSpPr>
                  <p:grpSp>
                    <p:nvGrpSpPr>
                      <p:cNvPr id="175" name="그룹 174">
                        <a:extLst>
                          <a:ext uri="{FF2B5EF4-FFF2-40B4-BE49-F238E27FC236}">
                            <a16:creationId xmlns:a16="http://schemas.microsoft.com/office/drawing/2014/main" id="{126C28D8-A08A-C6CF-AAAF-FFC343153E0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4728148"/>
                        <a:ext cx="527388" cy="370707"/>
                        <a:chOff x="5308917" y="4728148"/>
                        <a:chExt cx="527388" cy="370707"/>
                      </a:xfrm>
                    </p:grpSpPr>
                    <p:grpSp>
                      <p:nvGrpSpPr>
                        <p:cNvPr id="59" name="그룹 58">
                          <a:extLst>
                            <a:ext uri="{FF2B5EF4-FFF2-40B4-BE49-F238E27FC236}">
                              <a16:creationId xmlns:a16="http://schemas.microsoft.com/office/drawing/2014/main" id="{7E26125C-8601-ABA7-7DF3-CA1FEF380E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87258" y="4728148"/>
                          <a:ext cx="370707" cy="370707"/>
                          <a:chOff x="2778018" y="3738196"/>
                          <a:chExt cx="432000" cy="432000"/>
                        </a:xfrm>
                      </p:grpSpPr>
                      <p:sp>
                        <p:nvSpPr>
                          <p:cNvPr id="61" name="직사각형 60">
                            <a:extLst>
                              <a:ext uri="{FF2B5EF4-FFF2-40B4-BE49-F238E27FC236}">
                                <a16:creationId xmlns:a16="http://schemas.microsoft.com/office/drawing/2014/main" id="{CA5D7A9D-A4CE-094C-A9C0-1729879EAE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3738196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64" name="그림 6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B291E1F1-9643-63D5-426B-9DDFF864024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3748997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217FC032-66BD-9EA2-D2AA-3DE1A8538B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08917" y="4859640"/>
                          <a:ext cx="527388" cy="10772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rgbClr val="760000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도전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rgbClr val="760000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50BD7349-3912-ED0D-B896-AAC27BFD88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7" y="5160487"/>
                        <a:ext cx="527388" cy="370707"/>
                        <a:chOff x="3158713" y="4291769"/>
                        <a:chExt cx="614586" cy="432000"/>
                      </a:xfrm>
                    </p:grpSpPr>
                    <p:grpSp>
                      <p:nvGrpSpPr>
                        <p:cNvPr id="48" name="그룹 47">
                          <a:extLst>
                            <a:ext uri="{FF2B5EF4-FFF2-40B4-BE49-F238E27FC236}">
                              <a16:creationId xmlns:a16="http://schemas.microsoft.com/office/drawing/2014/main" id="{80F5311E-F2E1-825C-16EC-F6876B8D31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50005" y="4291769"/>
                          <a:ext cx="432000" cy="432000"/>
                          <a:chOff x="2778018" y="4291769"/>
                          <a:chExt cx="432000" cy="432000"/>
                        </a:xfrm>
                      </p:grpSpPr>
                      <p:sp>
                        <p:nvSpPr>
                          <p:cNvPr id="52" name="직사각형 51">
                            <a:extLst>
                              <a:ext uri="{FF2B5EF4-FFF2-40B4-BE49-F238E27FC236}">
                                <a16:creationId xmlns:a16="http://schemas.microsoft.com/office/drawing/2014/main" id="{54597D9B-D6DF-302C-C08F-55A825B265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291769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54" name="그림 53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4672923-758D-3719-530A-220E7976CEA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302570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9" name="TextBox 48">
                          <a:extLst>
                            <a:ext uri="{FF2B5EF4-FFF2-40B4-BE49-F238E27FC236}">
                              <a16:creationId xmlns:a16="http://schemas.microsoft.com/office/drawing/2014/main" id="{D42B334A-9FC2-173B-E6D1-FEAFB836E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58713" y="4445003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불굴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1">
                                  <a:lumMod val="75000"/>
                                </a:schemeClr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6B95D6ED-8F82-8742-A09B-12A300E81F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08918" y="5592827"/>
                        <a:ext cx="527388" cy="370707"/>
                        <a:chOff x="3341990" y="4837324"/>
                        <a:chExt cx="614586" cy="432000"/>
                      </a:xfrm>
                    </p:grpSpPr>
                    <p:grpSp>
                      <p:nvGrpSpPr>
                        <p:cNvPr id="42" name="그룹 41">
                          <a:extLst>
                            <a:ext uri="{FF2B5EF4-FFF2-40B4-BE49-F238E27FC236}">
                              <a16:creationId xmlns:a16="http://schemas.microsoft.com/office/drawing/2014/main" id="{13C4646A-7064-8D80-2DAC-C298710D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3282" y="4837324"/>
                          <a:ext cx="432000" cy="432000"/>
                          <a:chOff x="2778018" y="4837324"/>
                          <a:chExt cx="432000" cy="432000"/>
                        </a:xfrm>
                      </p:grpSpPr>
                      <p:sp>
                        <p:nvSpPr>
                          <p:cNvPr id="44" name="직사각형 43">
                            <a:extLst>
                              <a:ext uri="{FF2B5EF4-FFF2-40B4-BE49-F238E27FC236}">
                                <a16:creationId xmlns:a16="http://schemas.microsoft.com/office/drawing/2014/main" id="{6643E392-AF46-151F-990D-C8297FDF6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8018" y="4837324"/>
                            <a:ext cx="432000" cy="432000"/>
                          </a:xfrm>
                          <a:prstGeom prst="rect">
                            <a:avLst/>
                          </a:prstGeom>
                          <a:solidFill>
                            <a:schemeClr val="tx1"/>
                          </a:solidFill>
                          <a:ln w="19050">
                            <a:solidFill>
                              <a:schemeClr val="tx1"/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pic>
                        <p:nvPicPr>
                          <p:cNvPr id="47" name="그림 46" descr="소용돌이, 우주, 대기권 밖, 천체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A81AC4F3-832D-B4D5-A14B-1042A4AE152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duotone>
                              <a:schemeClr val="bg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4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t="21934" b="21934"/>
                          <a:stretch/>
                        </p:blipFill>
                        <p:spPr>
                          <a:xfrm rot="16200000">
                            <a:off x="2788818" y="4848125"/>
                            <a:ext cx="410400" cy="410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229384-F808-7E36-1A89-5AAC2C3E69B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41990" y="4990558"/>
                          <a:ext cx="614586" cy="12553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클러스터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: 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effectLst>
                                <a:glow rad="127000">
                                  <a:schemeClr val="accent3"/>
                                </a:glow>
                              </a:effectLst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적응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effectLst>
                              <a:glow rad="127000">
                                <a:schemeClr val="accent3"/>
                              </a:glow>
                            </a:effectLst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6" name="왼쪽 중괄호 35">
                      <a:extLst>
                        <a:ext uri="{FF2B5EF4-FFF2-40B4-BE49-F238E27FC236}">
                          <a16:creationId xmlns:a16="http://schemas.microsoft.com/office/drawing/2014/main" id="{44407E20-42E4-7F46-CA75-4E52BA512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8990" y="4934119"/>
                      <a:ext cx="307575" cy="844060"/>
                    </a:xfrm>
                    <a:prstGeom prst="leftBrace">
                      <a:avLst>
                        <a:gd name="adj1" fmla="val 0"/>
                        <a:gd name="adj2" fmla="val 50000"/>
                      </a:avLst>
                    </a:prstGeom>
                    <a:ln w="952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F9CF8A4-DB3C-9E6E-97BE-D2B5ED5F2248}"/>
                    </a:ext>
                  </a:extLst>
                </p:cNvPr>
                <p:cNvGrpSpPr/>
                <p:nvPr/>
              </p:nvGrpSpPr>
              <p:grpSpPr>
                <a:xfrm>
                  <a:off x="1903546" y="4346971"/>
                  <a:ext cx="1460239" cy="1649650"/>
                  <a:chOff x="1903546" y="4346971"/>
                  <a:chExt cx="1460239" cy="1649650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539D8F-B9F0-CEE2-3BA6-3B0BFEB4AD8B}"/>
                      </a:ext>
                    </a:extLst>
                  </p:cNvPr>
                  <p:cNvSpPr txBox="1"/>
                  <p:nvPr/>
                </p:nvSpPr>
                <p:spPr>
                  <a:xfrm>
                    <a:off x="2238525" y="5781177"/>
                    <a:ext cx="79028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기록 슬롯의 변화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0AB6014B-EAF5-F1E4-C178-C7E00454CEC2}"/>
                      </a:ext>
                    </a:extLst>
                  </p:cNvPr>
                  <p:cNvGrpSpPr/>
                  <p:nvPr/>
                </p:nvGrpSpPr>
                <p:grpSpPr>
                  <a:xfrm>
                    <a:off x="1903546" y="4346971"/>
                    <a:ext cx="1460239" cy="1432818"/>
                    <a:chOff x="3022519" y="4363336"/>
                    <a:chExt cx="1166117" cy="1144219"/>
                  </a:xfrm>
                </p:grpSpPr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FD35D45F-A5F4-526F-05B5-31BCF9ACD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519" y="4363336"/>
                      <a:ext cx="1166117" cy="1144219"/>
                      <a:chOff x="1813080" y="4467424"/>
                      <a:chExt cx="1636624" cy="1605890"/>
                    </a:xfrm>
                  </p:grpSpPr>
                  <p:grpSp>
                    <p:nvGrpSpPr>
                      <p:cNvPr id="153" name="그룹 152">
                        <a:extLst>
                          <a:ext uri="{FF2B5EF4-FFF2-40B4-BE49-F238E27FC236}">
                            <a16:creationId xmlns:a16="http://schemas.microsoft.com/office/drawing/2014/main" id="{B19FBDFE-2AD8-0E75-1824-BD4B44EA47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13080" y="4467424"/>
                        <a:ext cx="1636624" cy="1605890"/>
                        <a:chOff x="1813080" y="4467424"/>
                        <a:chExt cx="1636624" cy="1605890"/>
                      </a:xfrm>
                    </p:grpSpPr>
                    <p:grpSp>
                      <p:nvGrpSpPr>
                        <p:cNvPr id="18" name="그룹 17">
                          <a:extLst>
                            <a:ext uri="{FF2B5EF4-FFF2-40B4-BE49-F238E27FC236}">
                              <a16:creationId xmlns:a16="http://schemas.microsoft.com/office/drawing/2014/main" id="{D3CD8CC5-D1B4-4419-E993-A684B4416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13080" y="4467424"/>
                          <a:ext cx="1636624" cy="1605890"/>
                          <a:chOff x="1592399" y="2669147"/>
                          <a:chExt cx="1963930" cy="1927050"/>
                        </a:xfrm>
                      </p:grpSpPr>
                      <p:grpSp>
                        <p:nvGrpSpPr>
                          <p:cNvPr id="126" name="그룹 125">
                            <a:extLst>
                              <a:ext uri="{FF2B5EF4-FFF2-40B4-BE49-F238E27FC236}">
                                <a16:creationId xmlns:a16="http://schemas.microsoft.com/office/drawing/2014/main" id="{ED5D7FFC-8608-06E3-DDD7-96FC6DE9CA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592399" y="2669147"/>
                            <a:ext cx="1963930" cy="1927050"/>
                            <a:chOff x="1046750" y="2669147"/>
                            <a:chExt cx="1963930" cy="1927050"/>
                          </a:xfrm>
                        </p:grpSpPr>
                        <p:sp>
                          <p:nvSpPr>
                            <p:cNvPr id="129" name="자유형: 도형 128">
                              <a:extLst>
                                <a:ext uri="{FF2B5EF4-FFF2-40B4-BE49-F238E27FC236}">
                                  <a16:creationId xmlns:a16="http://schemas.microsoft.com/office/drawing/2014/main" id="{3AF89C53-209E-16F4-19E6-5249BD089D9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36125" y="2732462"/>
                              <a:ext cx="1792800" cy="1792800"/>
                            </a:xfrm>
                            <a:custGeom>
                              <a:avLst/>
                              <a:gdLst>
                                <a:gd name="connsiteX0" fmla="*/ 896400 w 1792800"/>
                                <a:gd name="connsiteY0" fmla="*/ 125429 h 1792800"/>
                                <a:gd name="connsiteX1" fmla="*/ 125429 w 1792800"/>
                                <a:gd name="connsiteY1" fmla="*/ 896400 h 1792800"/>
                                <a:gd name="connsiteX2" fmla="*/ 896400 w 1792800"/>
                                <a:gd name="connsiteY2" fmla="*/ 1667371 h 1792800"/>
                                <a:gd name="connsiteX3" fmla="*/ 1667371 w 1792800"/>
                                <a:gd name="connsiteY3" fmla="*/ 896400 h 1792800"/>
                                <a:gd name="connsiteX4" fmla="*/ 896400 w 1792800"/>
                                <a:gd name="connsiteY4" fmla="*/ 125429 h 1792800"/>
                                <a:gd name="connsiteX5" fmla="*/ 896400 w 1792800"/>
                                <a:gd name="connsiteY5" fmla="*/ 0 h 1792800"/>
                                <a:gd name="connsiteX6" fmla="*/ 1792800 w 1792800"/>
                                <a:gd name="connsiteY6" fmla="*/ 896400 h 1792800"/>
                                <a:gd name="connsiteX7" fmla="*/ 896400 w 1792800"/>
                                <a:gd name="connsiteY7" fmla="*/ 1792800 h 1792800"/>
                                <a:gd name="connsiteX8" fmla="*/ 0 w 1792800"/>
                                <a:gd name="connsiteY8" fmla="*/ 896400 h 1792800"/>
                                <a:gd name="connsiteX9" fmla="*/ 896400 w 1792800"/>
                                <a:gd name="connsiteY9" fmla="*/ 0 h 1792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1792800" h="1792800">
                                  <a:moveTo>
                                    <a:pt x="896400" y="125429"/>
                                  </a:moveTo>
                                  <a:cubicBezTo>
                                    <a:pt x="470604" y="125429"/>
                                    <a:pt x="125429" y="470604"/>
                                    <a:pt x="125429" y="896400"/>
                                  </a:cubicBezTo>
                                  <a:cubicBezTo>
                                    <a:pt x="125429" y="1322196"/>
                                    <a:pt x="470604" y="1667371"/>
                                    <a:pt x="896400" y="1667371"/>
                                  </a:cubicBezTo>
                                  <a:cubicBezTo>
                                    <a:pt x="1322196" y="1667371"/>
                                    <a:pt x="1667371" y="1322196"/>
                                    <a:pt x="1667371" y="896400"/>
                                  </a:cubicBezTo>
                                  <a:cubicBezTo>
                                    <a:pt x="1667371" y="470604"/>
                                    <a:pt x="1322196" y="125429"/>
                                    <a:pt x="896400" y="125429"/>
                                  </a:cubicBezTo>
                                  <a:close/>
                                  <a:moveTo>
                                    <a:pt x="896400" y="0"/>
                                  </a:moveTo>
                                  <a:cubicBezTo>
                                    <a:pt x="1391468" y="0"/>
                                    <a:pt x="1792800" y="401332"/>
                                    <a:pt x="1792800" y="896400"/>
                                  </a:cubicBezTo>
                                  <a:cubicBezTo>
                                    <a:pt x="1792800" y="1391468"/>
                                    <a:pt x="1391468" y="1792800"/>
                                    <a:pt x="896400" y="1792800"/>
                                  </a:cubicBezTo>
                                  <a:cubicBezTo>
                                    <a:pt x="401332" y="1792800"/>
                                    <a:pt x="0" y="1391468"/>
                                    <a:pt x="0" y="896400"/>
                                  </a:cubicBezTo>
                                  <a:cubicBezTo>
                                    <a:pt x="0" y="401332"/>
                                    <a:pt x="401332" y="0"/>
                                    <a:pt x="896400" y="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E5E083"/>
                            </a:solidFill>
                            <a:ln w="3175">
                              <a:noFill/>
                            </a:ln>
                            <a:effectLst>
                              <a:glow rad="38100">
                                <a:schemeClr val="bg1"/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wrap="square" rtlCol="0" anchor="ctr">
                              <a:noAutofit/>
                            </a:bodyPr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pic>
                          <p:nvPicPr>
                            <p:cNvPr id="130" name="Picture 2">
                              <a:extLst>
                                <a:ext uri="{FF2B5EF4-FFF2-40B4-BE49-F238E27FC236}">
                                  <a16:creationId xmlns:a16="http://schemas.microsoft.com/office/drawing/2014/main" id="{D882B139-EBCB-6ED5-ECF4-9FB263AE77B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46750" y="2669147"/>
                              <a:ext cx="1963930" cy="19270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28" name="Picture 4">
                            <a:extLst>
                              <a:ext uri="{FF2B5EF4-FFF2-40B4-BE49-F238E27FC236}">
                                <a16:creationId xmlns:a16="http://schemas.microsoft.com/office/drawing/2014/main" id="{87002B18-5E3F-32BB-3E80-21304277AF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8">
                                    <a14:imgEffect>
                                      <a14:brightnessContrast contrast="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658" t="8297" r="8326" b="8688"/>
                          <a:stretch/>
                        </p:blipFill>
                        <p:spPr bwMode="auto">
                          <a:xfrm>
                            <a:off x="1827364" y="2885672"/>
                            <a:ext cx="1494000" cy="1494000"/>
                          </a:xfrm>
                          <a:prstGeom prst="ellipse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45" name="직사각형 44">
                          <a:extLst>
                            <a:ext uri="{FF2B5EF4-FFF2-40B4-BE49-F238E27FC236}">
                              <a16:creationId xmlns:a16="http://schemas.microsoft.com/office/drawing/2014/main" id="{4079AF3B-B43D-0124-49DA-0FB1557099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05522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Slot_L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6" name="직사각형 45">
                          <a:extLst>
                            <a:ext uri="{FF2B5EF4-FFF2-40B4-BE49-F238E27FC236}">
                              <a16:creationId xmlns:a16="http://schemas.microsoft.com/office/drawing/2014/main" id="{925B053E-F2AB-D076-E537-C2F0D5191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27325" y="4737588"/>
                          <a:ext cx="626143" cy="503713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  <a:alpha val="95000"/>
                          </a:schemeClr>
                        </a:solidFill>
                        <a:ln w="6350">
                          <a:solidFill>
                            <a:srgbClr val="D4CFC5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800" dirty="0" err="1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Slot_M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9C819976-03E6-1527-7DC4-C69324738B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05874" y="5323135"/>
                          <a:ext cx="357741" cy="35774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  <a:alpha val="95000"/>
                          </a:schemeClr>
                        </a:solidFill>
                        <a:ln w="6350">
                          <a:solidFill>
                            <a:schemeClr val="tx1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0" tIns="0" rIns="0" bIns="0" rtlCol="0" anchor="ctr"/>
                        <a:lstStyle/>
                        <a:p>
                          <a:pPr algn="ctr"/>
                          <a:r>
                            <a:rPr lang="en-US" altLang="ko-KR" sz="600" dirty="0" err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Slot_R</a:t>
                          </a:r>
                          <a:endParaRPr lang="ko-KR" altLang="en-US" sz="6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</p:grpSp>
                  <p:cxnSp>
                    <p:nvCxnSpPr>
                      <p:cNvPr id="35" name="직선 연결선 34">
                        <a:extLst>
                          <a:ext uri="{FF2B5EF4-FFF2-40B4-BE49-F238E27FC236}">
                            <a16:creationId xmlns:a16="http://schemas.microsoft.com/office/drawing/2014/main" id="{A0E272EE-54C7-0FF4-5FB1-14AA39E585EE}"/>
                          </a:ext>
                        </a:extLst>
                      </p:cNvPr>
                      <p:cNvCxnSpPr>
                        <a:cxnSpLocks/>
                        <a:endCxn id="128" idx="4"/>
                      </p:cNvCxnSpPr>
                      <p:nvPr/>
                    </p:nvCxnSpPr>
                    <p:spPr>
                      <a:xfrm>
                        <a:off x="2631393" y="5270369"/>
                        <a:ext cx="0" cy="622507"/>
                      </a:xfrm>
                      <a:prstGeom prst="line">
                        <a:avLst/>
                      </a:prstGeom>
                      <a:ln w="1270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연결선 37">
                        <a:extLst>
                          <a:ext uri="{FF2B5EF4-FFF2-40B4-BE49-F238E27FC236}">
                            <a16:creationId xmlns:a16="http://schemas.microsoft.com/office/drawing/2014/main" id="{37971206-AE61-4B10-0429-8AEAA6CD747B}"/>
                          </a:ext>
                        </a:extLst>
                      </p:cNvPr>
                      <p:cNvCxnSpPr>
                        <a:cxnSpLocks/>
                        <a:stCxn id="128" idx="2"/>
                        <a:endCxn id="128" idx="6"/>
                      </p:cNvCxnSpPr>
                      <p:nvPr/>
                    </p:nvCxnSpPr>
                    <p:spPr>
                      <a:xfrm>
                        <a:off x="2008886" y="5270371"/>
                        <a:ext cx="1245012" cy="0"/>
                      </a:xfrm>
                      <a:prstGeom prst="line">
                        <a:avLst/>
                      </a:prstGeom>
                      <a:ln w="19050">
                        <a:gradFill flip="none" rotWithShape="1">
                          <a:gsLst>
                            <a:gs pos="25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0">
                              <a:srgbClr val="F6F4D2">
                                <a:lumMod val="100000"/>
                                <a:alpha val="0"/>
                              </a:srgbClr>
                            </a:gs>
                            <a:gs pos="76000">
                              <a:srgbClr val="F6F4D2">
                                <a:lumMod val="100000"/>
                                <a:alpha val="20000"/>
                              </a:srgbClr>
                            </a:gs>
                            <a:gs pos="55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lumMod val="100000"/>
                                <a:alpha val="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그룹 185">
                      <a:extLst>
                        <a:ext uri="{FF2B5EF4-FFF2-40B4-BE49-F238E27FC236}">
                          <a16:creationId xmlns:a16="http://schemas.microsoft.com/office/drawing/2014/main" id="{02C82EE1-7CD3-53B2-FE69-3ED2C9190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13325" y="5287298"/>
                      <a:ext cx="584504" cy="161794"/>
                      <a:chOff x="3306337" y="5308087"/>
                      <a:chExt cx="584504" cy="161794"/>
                    </a:xfrm>
                  </p:grpSpPr>
                  <p:sp>
                    <p:nvSpPr>
                      <p:cNvPr id="181" name="별: 꼭짓점 4개 180">
                        <a:extLst>
                          <a:ext uri="{FF2B5EF4-FFF2-40B4-BE49-F238E27FC236}">
                            <a16:creationId xmlns:a16="http://schemas.microsoft.com/office/drawing/2014/main" id="{AA3E7D5C-D4E7-27AC-3307-EBDC06029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17692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1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2" name="별: 꼭짓점 4개 181">
                        <a:extLst>
                          <a:ext uri="{FF2B5EF4-FFF2-40B4-BE49-F238E27FC236}">
                            <a16:creationId xmlns:a16="http://schemas.microsoft.com/office/drawing/2014/main" id="{EB45136D-2718-AFB9-91A7-B399F9282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0633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rgbClr val="760000"/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3" name="별: 꼭짓점 4개 182">
                        <a:extLst>
                          <a:ext uri="{FF2B5EF4-FFF2-40B4-BE49-F238E27FC236}">
                            <a16:creationId xmlns:a16="http://schemas.microsoft.com/office/drawing/2014/main" id="{747F4A44-5925-0484-0C65-F0C13D4967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29047" y="5308087"/>
                        <a:ext cx="161794" cy="161794"/>
                      </a:xfrm>
                      <a:prstGeom prst="star4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6350">
                        <a:solidFill>
                          <a:schemeClr val="bg1"/>
                        </a:solidFill>
                      </a:ln>
                      <a:effectLst>
                        <a:glow rad="38100">
                          <a:schemeClr val="accent3">
                            <a:lumMod val="75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76F6F3-0A63-1D38-0F69-B0BF4906D3F8}"/>
                </a:ext>
              </a:extLst>
            </p:cNvPr>
            <p:cNvGrpSpPr/>
            <p:nvPr/>
          </p:nvGrpSpPr>
          <p:grpSpPr>
            <a:xfrm>
              <a:off x="1450975" y="1371652"/>
              <a:ext cx="4641488" cy="231923"/>
              <a:chOff x="1460890" y="1092616"/>
              <a:chExt cx="4641488" cy="23192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F14F4E1-D7E0-494C-893B-962F29884646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점성술로 우주의 원리를 이해하는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별의 인도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9" action="ppaction://hlinksldjump" tooltip="'별의 인도'와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C4A934-FEEE-F839-6ACC-28186260C410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1745992" y="1324539"/>
                <a:ext cx="4356386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FB07676-999D-E7EA-66FA-7CD939146D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91AB08A-8724-24F8-E3F4-8E437D24C675}"/>
              </a:ext>
            </a:extLst>
          </p:cNvPr>
          <p:cNvGrpSpPr/>
          <p:nvPr/>
        </p:nvGrpSpPr>
        <p:grpSpPr>
          <a:xfrm>
            <a:off x="6689574" y="1647649"/>
            <a:ext cx="4658220" cy="4890646"/>
            <a:chOff x="6689574" y="1371652"/>
            <a:chExt cx="4658220" cy="489064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64E8583-BD9E-A290-9824-25BBEEA2CADC}"/>
                </a:ext>
              </a:extLst>
            </p:cNvPr>
            <p:cNvGrpSpPr/>
            <p:nvPr/>
          </p:nvGrpSpPr>
          <p:grpSpPr>
            <a:xfrm>
              <a:off x="6689574" y="1603029"/>
              <a:ext cx="4658220" cy="4659269"/>
              <a:chOff x="6683997" y="1603029"/>
              <a:chExt cx="4658220" cy="465926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AA8F8D5-923D-80C0-96CF-D0A26A6295EF}"/>
                  </a:ext>
                </a:extLst>
              </p:cNvPr>
              <p:cNvSpPr/>
              <p:nvPr/>
            </p:nvSpPr>
            <p:spPr>
              <a:xfrm>
                <a:off x="6689574" y="1603030"/>
                <a:ext cx="4647066" cy="465926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79B61-C46A-0772-C89C-58754234D5E2}"/>
                  </a:ext>
                </a:extLst>
              </p:cNvPr>
              <p:cNvGrpSpPr/>
              <p:nvPr/>
            </p:nvGrpSpPr>
            <p:grpSpPr>
              <a:xfrm>
                <a:off x="6683997" y="1603029"/>
                <a:ext cx="4658220" cy="313023"/>
                <a:chOff x="6425572" y="3401740"/>
                <a:chExt cx="4658220" cy="313023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2D5CB23B-2F76-B101-7E1A-FFE643ED1D2B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658220" cy="313023"/>
                  <a:chOff x="1439025" y="1395560"/>
                  <a:chExt cx="4658220" cy="313023"/>
                </a:xfrm>
              </p:grpSpPr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83572966-8447-F6FB-4159-9E5CBB1AE43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58220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16424F6-C6DE-D293-340B-4FFB2C4FF9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278" y="1436655"/>
                    <a:ext cx="392575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인공 별을 활용한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자유로운 포지션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콤보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끊임없이 적을 몰아치는 전투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를 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A32A5AE-F11F-4A6F-1F42-1FE536252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65264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45B0D79-4FA7-04DD-4ACE-ADA6101875D6}"/>
                  </a:ext>
                </a:extLst>
              </p:cNvPr>
              <p:cNvGrpSpPr/>
              <p:nvPr/>
            </p:nvGrpSpPr>
            <p:grpSpPr>
              <a:xfrm>
                <a:off x="6831381" y="2036626"/>
                <a:ext cx="4363453" cy="664284"/>
                <a:chOff x="1604527" y="2036626"/>
                <a:chExt cx="4363453" cy="664284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34FC298-26E6-823F-8506-90AFD9A4C36D}"/>
                    </a:ext>
                  </a:extLst>
                </p:cNvPr>
                <p:cNvSpPr txBox="1"/>
                <p:nvPr/>
              </p:nvSpPr>
              <p:spPr>
                <a:xfrm>
                  <a:off x="1604527" y="2267458"/>
                  <a:ext cx="4363453" cy="43345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진입할 수 없게 되지만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대신 시전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별을 형성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marL="171450"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별의 속도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는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캐릭터의 속도에 비례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74E9E40-7641-B10B-633A-1AF30D0A99C6}"/>
                    </a:ext>
                  </a:extLst>
                </p:cNvPr>
                <p:cNvSpPr txBox="1"/>
                <p:nvPr/>
              </p:nvSpPr>
              <p:spPr>
                <a:xfrm>
                  <a:off x="1604527" y="2036626"/>
                  <a:ext cx="1372171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노드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습득 시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686FADFE-D221-09D3-0646-30B45BAF96C4}"/>
                  </a:ext>
                </a:extLst>
              </p:cNvPr>
              <p:cNvGrpSpPr/>
              <p:nvPr/>
            </p:nvGrpSpPr>
            <p:grpSpPr>
              <a:xfrm>
                <a:off x="6831381" y="2965797"/>
                <a:ext cx="4363453" cy="866904"/>
                <a:chOff x="1604527" y="2712306"/>
                <a:chExt cx="4363453" cy="866904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CD152C6-8E56-B64E-E85C-C2940C210201}"/>
                    </a:ext>
                  </a:extLst>
                </p:cNvPr>
                <p:cNvSpPr txBox="1"/>
                <p:nvPr/>
              </p:nvSpPr>
              <p:spPr>
                <a:xfrm>
                  <a:off x="1604527" y="2943138"/>
                  <a:ext cx="4363453" cy="636072"/>
                </a:xfrm>
                <a:prstGeom prst="rect">
                  <a:avLst/>
                </a:prstGeom>
                <a:noFill/>
              </p:spPr>
              <p:txBody>
                <a:bodyPr wrap="square" lIns="180000" rIns="0" rtlCol="0">
                  <a:spAutoFit/>
                </a:bodyPr>
                <a:lstStyle/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인공 별이 스킬을 대신 시전하는 동안 다른 행동을 하며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속도감 있는 전투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900" dirty="0" err="1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스탯을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높여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인공 별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빠르게 활용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할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 indent="-171450">
                    <a:spcAft>
                      <a:spcPts val="500"/>
                    </a:spcAft>
                    <a:buBlip>
                      <a:blip r:embed="rId2"/>
                    </a:buBlip>
                  </a:pP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현상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[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 스킬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]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>
                        <a:glow rad="88900">
                          <a:schemeClr val="accent5">
                            <a:lumMod val="75000"/>
                          </a:schemeClr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콤보 형식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사용하여 타격감을 더욱 높일 수 있습니다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2AD6055-2345-DF1D-32D9-FA8EEB6E5BB0}"/>
                    </a:ext>
                  </a:extLst>
                </p:cNvPr>
                <p:cNvSpPr txBox="1"/>
                <p:nvPr/>
              </p:nvSpPr>
              <p:spPr>
                <a:xfrm>
                  <a:off x="1604527" y="2712306"/>
                  <a:ext cx="2330766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천체 조율과 연계형 노드들을 습득한 아스트로맨서는</a:t>
                  </a:r>
                  <a:endPara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23ACDB5-14B9-C489-34B4-BAFD506278A5}"/>
                  </a:ext>
                </a:extLst>
              </p:cNvPr>
              <p:cNvGrpSpPr/>
              <p:nvPr/>
            </p:nvGrpSpPr>
            <p:grpSpPr>
              <a:xfrm>
                <a:off x="7042189" y="3971032"/>
                <a:ext cx="3941837" cy="2174347"/>
                <a:chOff x="6985439" y="3971032"/>
                <a:chExt cx="3941837" cy="2174347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125C2431-AF60-B4F1-2586-50B19592F91B}"/>
                    </a:ext>
                  </a:extLst>
                </p:cNvPr>
                <p:cNvGrpSpPr/>
                <p:nvPr/>
              </p:nvGrpSpPr>
              <p:grpSpPr>
                <a:xfrm>
                  <a:off x="6985439" y="3971032"/>
                  <a:ext cx="1521153" cy="2025589"/>
                  <a:chOff x="6985439" y="3971032"/>
                  <a:chExt cx="1521153" cy="2025589"/>
                </a:xfrm>
              </p:grpSpPr>
              <p:pic>
                <p:nvPicPr>
                  <p:cNvPr id="16" name="그림 15" descr="의류, 덮개, 의상 디자인, 코스튬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246EA918-DF54-AAEC-5DDA-EE05116FA5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8675"/>
                  <a:stretch/>
                </p:blipFill>
                <p:spPr>
                  <a:xfrm>
                    <a:off x="6985439" y="3971032"/>
                    <a:ext cx="1521153" cy="1808757"/>
                  </a:xfrm>
                  <a:prstGeom prst="rect">
                    <a:avLst/>
                  </a:prstGeom>
                </p:spPr>
              </p:pic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B30FB81-BD52-8C18-070D-3A7C6CE110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60700" y="5781177"/>
                    <a:ext cx="8159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형성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A19E9402-6749-231A-F73B-D3449140801B}"/>
                    </a:ext>
                  </a:extLst>
                </p:cNvPr>
                <p:cNvGrpSpPr/>
                <p:nvPr/>
              </p:nvGrpSpPr>
              <p:grpSpPr>
                <a:xfrm>
                  <a:off x="9300229" y="4272713"/>
                  <a:ext cx="1627047" cy="1872666"/>
                  <a:chOff x="9300229" y="4272713"/>
                  <a:chExt cx="1627047" cy="1872666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3B3EBD0B-FD78-B414-880A-766FE2B5D98F}"/>
                      </a:ext>
                    </a:extLst>
                  </p:cNvPr>
                  <p:cNvGrpSpPr/>
                  <p:nvPr/>
                </p:nvGrpSpPr>
                <p:grpSpPr>
                  <a:xfrm>
                    <a:off x="9377990" y="4272713"/>
                    <a:ext cx="1471525" cy="1507076"/>
                    <a:chOff x="3416825" y="3557258"/>
                    <a:chExt cx="2419561" cy="2478016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E0EE84E-2434-73E0-D829-D5E3C5E76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825" y="3557258"/>
                      <a:ext cx="2419561" cy="2478016"/>
                      <a:chOff x="3416825" y="3557258"/>
                      <a:chExt cx="2419561" cy="2478016"/>
                    </a:xfrm>
                  </p:grpSpPr>
                  <p:pic>
                    <p:nvPicPr>
                      <p:cNvPr id="118" name="Picture 8">
                        <a:extLst>
                          <a:ext uri="{FF2B5EF4-FFF2-40B4-BE49-F238E27FC236}">
                            <a16:creationId xmlns:a16="http://schemas.microsoft.com/office/drawing/2014/main" id="{BE8EBE74-4EC1-3B0C-8F86-8C7A087B34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4456647" y="3557258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9" name="Picture 8">
                        <a:extLst>
                          <a:ext uri="{FF2B5EF4-FFF2-40B4-BE49-F238E27FC236}">
                            <a16:creationId xmlns:a16="http://schemas.microsoft.com/office/drawing/2014/main" id="{83B48E41-B77C-F668-5C82-161D98B11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513052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0" name="Picture 8">
                        <a:extLst>
                          <a:ext uri="{FF2B5EF4-FFF2-40B4-BE49-F238E27FC236}">
                            <a16:creationId xmlns:a16="http://schemas.microsoft.com/office/drawing/2014/main" id="{5060E89B-F766-8A3C-3544-20973938A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416825" y="435162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1" name="Picture 8">
                        <a:extLst>
                          <a:ext uri="{FF2B5EF4-FFF2-40B4-BE49-F238E27FC236}">
                            <a16:creationId xmlns:a16="http://schemas.microsoft.com/office/drawing/2014/main" id="{CFC49E51-5813-2985-C6B4-AB20DE681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3833807" y="5603951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2" name="Picture 8">
                        <a:extLst>
                          <a:ext uri="{FF2B5EF4-FFF2-40B4-BE49-F238E27FC236}">
                            <a16:creationId xmlns:a16="http://schemas.microsoft.com/office/drawing/2014/main" id="{52C66CE5-C319-1657-7EE8-04D18C0795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ackgroundRemoval t="2011" b="77697" l="9324" r="89580">
                                    <a14:foregroundMark x1="50091" y1="7130" x2="46069" y2="7130"/>
                                    <a14:foregroundMark x1="49360" y1="5850" x2="42779" y2="5484"/>
                                    <a14:foregroundMark x1="49726" y1="4388" x2="48446" y2="2011"/>
                                    <a14:foregroundMark x1="49360" y1="22852" x2="49360" y2="22852"/>
                                    <a14:backgroundMark x1="80073" y1="70384" x2="78976" y2="71664"/>
                                    <a14:backgroundMark x1="74406" y1="69653" x2="74406" y2="69653"/>
                                    <a14:backgroundMark x1="36015" y1="55941" x2="22121" y2="68556"/>
                                    <a14:backgroundMark x1="72761" y1="48446" x2="54662" y2="88665"/>
                                    <a14:backgroundMark x1="59415" y1="52285" x2="29068" y2="97989"/>
                                    <a14:backgroundMark x1="86654" y1="53931" x2="47715" y2="91956"/>
                                    <a14:backgroundMark x1="68556" y1="39305" x2="7678" y2="84826"/>
                                    <a14:backgroundMark x1="58867" y1="42962" x2="29068" y2="57221"/>
                                    <a14:backgroundMark x1="72761" y1="32176" x2="31261" y2="64717"/>
                                    <a14:backgroundMark x1="33272" y1="28336" x2="37660" y2="48080"/>
                                    <a14:backgroundMark x1="37660" y1="28336" x2="51920" y2="53931"/>
                                    <a14:backgroundMark x1="31261" y1="30530" x2="56307" y2="46435"/>
                                    <a14:backgroundMark x1="54662" y1="28336" x2="36015" y2="40951"/>
                                    <a14:backgroundMark x1="56856" y1="26691" x2="38208" y2="37112"/>
                                    <a14:backgroundMark x1="33272" y1="28336" x2="33272" y2="28336"/>
                                    <a14:backgroundMark x1="33272" y1="24497" x2="37660" y2="26325"/>
                                    <a14:backgroundMark x1="40219" y1="22852" x2="36015" y2="31627"/>
                                    <a14:backgroundMark x1="36015" y1="21207" x2="44607" y2="22486"/>
                                    <a14:backgroundMark x1="51920" y1="28336" x2="51920" y2="28336"/>
                                    <a14:backgroundMark x1="49909" y1="28336" x2="49909" y2="28336"/>
                                    <a14:backgroundMark x1="54662" y1="24497" x2="54662" y2="24497"/>
                                    <a14:backgroundMark x1="54662" y1="22486" x2="54662" y2="22486"/>
                                    <a14:backgroundMark x1="56307" y1="21207" x2="56307" y2="21207"/>
                                    <a14:backgroundMark x1="56856" y1="21207" x2="56856" y2="21207"/>
                                    <a14:backgroundMark x1="56307" y1="20841" x2="56307" y2="20841"/>
                                    <a14:backgroundMark x1="49726" y1="25411" x2="49726" y2="25411"/>
                                    <a14:backgroundMark x1="47715" y1="26143" x2="47715" y2="26143"/>
                                    <a14:backgroundMark x1="54662" y1="21024" x2="54662" y2="21024"/>
                                    <a14:backgroundMark x1="41499" y1="21024" x2="41499" y2="21024"/>
                                    <a14:backgroundMark x1="42779" y1="21755" x2="42779" y2="2175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02" t="2513" r="41298" b="75280"/>
                      <a:stretch/>
                    </p:blipFill>
                    <p:spPr bwMode="auto">
                      <a:xfrm>
                        <a:off x="5125317" y="5614239"/>
                        <a:ext cx="323334" cy="421035"/>
                      </a:xfrm>
                      <a:prstGeom prst="rect">
                        <a:avLst/>
                      </a:prstGeom>
                      <a:noFill/>
                      <a:effectLst>
                        <a:softEdge rad="2540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D574B66A-79EE-F901-3FB4-975AD8AEDD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92556" y="4584732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6" name="직선 화살표 연결선 115">
                        <a:extLst>
                          <a:ext uri="{FF2B5EF4-FFF2-40B4-BE49-F238E27FC236}">
                            <a16:creationId xmlns:a16="http://schemas.microsoft.com/office/drawing/2014/main" id="{0A015842-1A4C-55E6-7F8A-4121B16989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직선 화살표 연결선 116">
                        <a:extLst>
                          <a:ext uri="{FF2B5EF4-FFF2-40B4-BE49-F238E27FC236}">
                            <a16:creationId xmlns:a16="http://schemas.microsoft.com/office/drawing/2014/main" id="{6F2228B7-D198-AF77-AD87-0C39534AEF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9348FE1F-6174-71C2-B3F4-9F63B962CBA1}"/>
                        </a:ext>
                      </a:extLst>
                    </p:cNvPr>
                    <p:cNvGrpSpPr/>
                    <p:nvPr/>
                  </p:nvGrpSpPr>
                  <p:grpSpPr>
                    <a:xfrm rot="8727261">
                      <a:off x="3947129" y="5123990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4" name="직선 화살표 연결선 113">
                        <a:extLst>
                          <a:ext uri="{FF2B5EF4-FFF2-40B4-BE49-F238E27FC236}">
                            <a16:creationId xmlns:a16="http://schemas.microsoft.com/office/drawing/2014/main" id="{68163F94-5EAB-48B1-5697-C5CC4EFD67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직선 화살표 연결선 114">
                        <a:extLst>
                          <a:ext uri="{FF2B5EF4-FFF2-40B4-BE49-F238E27FC236}">
                            <a16:creationId xmlns:a16="http://schemas.microsoft.com/office/drawing/2014/main" id="{CD7DC930-0378-2444-2930-59F099E20D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61EB2C5-DA10-35D9-6C54-6E076539836F}"/>
                        </a:ext>
                      </a:extLst>
                    </p:cNvPr>
                    <p:cNvGrpSpPr/>
                    <p:nvPr/>
                  </p:nvGrpSpPr>
                  <p:grpSpPr>
                    <a:xfrm rot="17100000">
                      <a:off x="3299535" y="4889858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AB3D232F-F350-C2AA-9E75-735F1F26F06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직선 화살표 연결선 112">
                        <a:extLst>
                          <a:ext uri="{FF2B5EF4-FFF2-40B4-BE49-F238E27FC236}">
                            <a16:creationId xmlns:a16="http://schemas.microsoft.com/office/drawing/2014/main" id="{EDA56EAF-2084-A7C7-1A62-6D3780522C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0" name="그룹 79">
                      <a:extLst>
                        <a:ext uri="{FF2B5EF4-FFF2-40B4-BE49-F238E27FC236}">
                          <a16:creationId xmlns:a16="http://schemas.microsoft.com/office/drawing/2014/main" id="{5721D887-695C-6B54-B65C-40BF49ED5556}"/>
                        </a:ext>
                      </a:extLst>
                    </p:cNvPr>
                    <p:cNvGrpSpPr/>
                    <p:nvPr/>
                  </p:nvGrpSpPr>
                  <p:grpSpPr>
                    <a:xfrm rot="4320000">
                      <a:off x="4008396" y="4702939"/>
                      <a:ext cx="1876993" cy="0"/>
                      <a:chOff x="3592556" y="4584732"/>
                      <a:chExt cx="1876993" cy="0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101" name="직선 화살표 연결선 100">
                        <a:extLst>
                          <a:ext uri="{FF2B5EF4-FFF2-40B4-BE49-F238E27FC236}">
                            <a16:creationId xmlns:a16="http://schemas.microsoft.com/office/drawing/2014/main" id="{C0E6B5E8-7E40-3F0A-3CC6-F0833D1B07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FD75D8-9FD1-DD2B-429C-FFD5F96147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FE460C9B-54C3-5C78-2048-B61214829B1E}"/>
                        </a:ext>
                      </a:extLst>
                    </p:cNvPr>
                    <p:cNvGrpSpPr/>
                    <p:nvPr/>
                  </p:nvGrpSpPr>
                  <p:grpSpPr>
                    <a:xfrm rot="12960000">
                      <a:off x="3590831" y="5299460"/>
                      <a:ext cx="1876993" cy="1"/>
                      <a:chOff x="3592556" y="4584731"/>
                      <a:chExt cx="1876993" cy="1"/>
                    </a:xfrm>
                    <a:effectLst>
                      <a:glow rad="38100">
                        <a:schemeClr val="tx1"/>
                      </a:glow>
                    </a:effectLst>
                  </p:grpSpPr>
                  <p:cxnSp>
                    <p:nvCxnSpPr>
                      <p:cNvPr id="83" name="직선 화살표 연결선 82">
                        <a:extLst>
                          <a:ext uri="{FF2B5EF4-FFF2-40B4-BE49-F238E27FC236}">
                            <a16:creationId xmlns:a16="http://schemas.microsoft.com/office/drawing/2014/main" id="{5CD639B6-4395-A7C1-D334-E39D4E895E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76993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EED295"/>
                        </a:solidFill>
                        <a:prstDash val="sysDash"/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직선 화살표 연결선 83">
                        <a:extLst>
                          <a:ext uri="{FF2B5EF4-FFF2-40B4-BE49-F238E27FC236}">
                            <a16:creationId xmlns:a16="http://schemas.microsoft.com/office/drawing/2014/main" id="{20AE7077-53F4-FA30-AF1A-8C1A8BCEAB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92556" y="4584732"/>
                        <a:ext cx="1845118" cy="0"/>
                      </a:xfrm>
                      <a:prstGeom prst="straightConnector1">
                        <a:avLst/>
                      </a:prstGeom>
                      <a:ln w="38100" cmpd="tri">
                        <a:solidFill>
                          <a:srgbClr val="EED295"/>
                        </a:solidFill>
                        <a:prstDash val="sysDot"/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54F2F25A-9EE8-50CB-E345-EC7076035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300229" y="5781177"/>
                    <a:ext cx="1627047" cy="36420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 스킬 시전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인공 별에서 사슬이 튀어나와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형성</a:t>
                    </a:r>
                    <a:endPara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6B2C397-BFA4-0EDE-6E18-B6D314A26E14}"/>
                </a:ext>
              </a:extLst>
            </p:cNvPr>
            <p:cNvGrpSpPr/>
            <p:nvPr/>
          </p:nvGrpSpPr>
          <p:grpSpPr>
            <a:xfrm>
              <a:off x="6689574" y="1371652"/>
              <a:ext cx="4647066" cy="231923"/>
              <a:chOff x="1460890" y="1092616"/>
              <a:chExt cx="4647066" cy="23192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821DFB-2620-AA16-BF5B-086B81BDDB75}"/>
                  </a:ext>
                </a:extLst>
              </p:cNvPr>
              <p:cNvSpPr txBox="1"/>
              <p:nvPr/>
            </p:nvSpPr>
            <p:spPr>
              <a:xfrm>
                <a:off x="2037732" y="1100855"/>
                <a:ext cx="3458346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우주의 현상을 구현하는 컨셉에 집중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아크패시브 깨달음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– ‘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천체 조율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’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  <a:hlinkClick r:id="rId13" action="ppaction://hlinksldjump" tooltip="'천체 조율'과 연계형 노드 구성"/>
                  </a:rPr>
                  <a:t> 참고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0541704-5866-A8ED-8D71-D5C8C03BE2A9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8385605-F0FE-78E2-5883-ADCF8DC38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17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29BDE2-342D-24D6-F688-A8902023AC0C}"/>
              </a:ext>
            </a:extLst>
          </p:cNvPr>
          <p:cNvGrpSpPr/>
          <p:nvPr/>
        </p:nvGrpSpPr>
        <p:grpSpPr>
          <a:xfrm>
            <a:off x="1462539" y="2141442"/>
            <a:ext cx="6750782" cy="4643822"/>
            <a:chOff x="1498539" y="1112742"/>
            <a:chExt cx="8072570" cy="5553072"/>
          </a:xfrm>
        </p:grpSpPr>
        <p:pic>
          <p:nvPicPr>
            <p:cNvPr id="210" name="그림 209" descr="우주, 별자리, 은하, 대기권 밖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896E019-0DF2-0DFE-BB98-2929EDFF0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"/>
            <a:stretch/>
          </p:blipFill>
          <p:spPr>
            <a:xfrm>
              <a:off x="1498539" y="1112742"/>
              <a:ext cx="8072570" cy="5553072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6C86CFB-C65A-9C7C-8496-EF7E06A09F51}"/>
                </a:ext>
              </a:extLst>
            </p:cNvPr>
            <p:cNvGrpSpPr/>
            <p:nvPr/>
          </p:nvGrpSpPr>
          <p:grpSpPr>
            <a:xfrm>
              <a:off x="3334940" y="1499949"/>
              <a:ext cx="4399769" cy="4778658"/>
              <a:chOff x="2688838" y="1542177"/>
              <a:chExt cx="4399769" cy="4778658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CE0649-6357-6233-2178-2286D3916DCC}"/>
                  </a:ext>
                </a:extLst>
              </p:cNvPr>
              <p:cNvGrpSpPr/>
              <p:nvPr/>
            </p:nvGrpSpPr>
            <p:grpSpPr>
              <a:xfrm>
                <a:off x="3915023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7" name="그림 13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1C1E40C0-E8A7-84A2-259C-13FD1CDA5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8" name="사각형: 둥근 모서리 137">
                  <a:extLst>
                    <a:ext uri="{FF2B5EF4-FFF2-40B4-BE49-F238E27FC236}">
                      <a16:creationId xmlns:a16="http://schemas.microsoft.com/office/drawing/2014/main" id="{BBB58CE6-FB20-479B-E0AD-03D9C4CCA8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CC809D2D-A0B0-C6A4-91F4-861B2C23FA7D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45D90251-BDDB-2A56-92F4-3BDF2A0D1DF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90299550-6971-FD95-5FCA-3042D80CEF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14B63C-554D-A00F-0523-4F2C0A6AC8C0}"/>
                  </a:ext>
                </a:extLst>
              </p:cNvPr>
              <p:cNvGrpSpPr/>
              <p:nvPr/>
            </p:nvGrpSpPr>
            <p:grpSpPr>
              <a:xfrm>
                <a:off x="5141208" y="1542177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9" name="그림 4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AC6DAE0-0D4F-5023-CEE3-4018EB7FCA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873A4DDF-FB58-3295-A3AE-4CD2742659D4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Lv.0/1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2D0B3E6-D1DA-F6FA-08AE-32F11C26B0A7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9F226AE8-45AA-2C18-ABC9-A7C565510914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8AC58F1-D3D9-D9A1-70FE-CFF243E0C145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29" y="1857801"/>
                    <a:ext cx="179536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24P</a:t>
                    </a: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37D7954-5A31-4B92-2FE5-07BC5A064DFD}"/>
                  </a:ext>
                </a:extLst>
              </p:cNvPr>
              <p:cNvGrpSpPr/>
              <p:nvPr/>
            </p:nvGrpSpPr>
            <p:grpSpPr>
              <a:xfrm>
                <a:off x="3915023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DB48ED0-ACEF-9CAA-DF36-B1266AF0F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33" name="사각형: 둥근 모서리 132">
                  <a:extLst>
                    <a:ext uri="{FF2B5EF4-FFF2-40B4-BE49-F238E27FC236}">
                      <a16:creationId xmlns:a16="http://schemas.microsoft.com/office/drawing/2014/main" id="{A6B83178-018C-EC79-69A9-50BFC44F59F9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C6F8FDB-453D-8B39-F783-339AC6D5EB66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5" name="사각형: 둥근 모서리 134">
                    <a:extLst>
                      <a:ext uri="{FF2B5EF4-FFF2-40B4-BE49-F238E27FC236}">
                        <a16:creationId xmlns:a16="http://schemas.microsoft.com/office/drawing/2014/main" id="{2FE17F81-4083-5208-5669-E97EB97BA1C6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E4AF2CA-B3DE-7373-0E13-E0D780B216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8D026A1-4826-20B3-2334-4726C8C67CA6}"/>
                  </a:ext>
                </a:extLst>
              </p:cNvPr>
              <p:cNvGrpSpPr/>
              <p:nvPr/>
            </p:nvGrpSpPr>
            <p:grpSpPr>
              <a:xfrm>
                <a:off x="5141208" y="2841298"/>
                <a:ext cx="721213" cy="881296"/>
                <a:chOff x="3722193" y="1435284"/>
                <a:chExt cx="721213" cy="881296"/>
              </a:xfrm>
            </p:grpSpPr>
            <p:pic>
              <p:nvPicPr>
                <p:cNvPr id="44" name="그림 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5EC0F7-B360-EF0B-3A9E-8756CC0C2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21A4376-3336-39AA-5204-E846BD404675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8901486-C762-DB69-E5F3-0E2512BF6C9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C53E0D0E-B24C-9B58-9341-7B4731BF801E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7EA70AE-FC6A-10C8-934F-8EA61EFFD1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9C576F0-8012-4480-3CEE-FD268411A81C}"/>
                  </a:ext>
                </a:extLst>
              </p:cNvPr>
              <p:cNvGrpSpPr/>
              <p:nvPr/>
            </p:nvGrpSpPr>
            <p:grpSpPr>
              <a:xfrm>
                <a:off x="3915023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C7599BA-4AD4-7B9B-6611-4445074FB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47CD6507-8DB5-19E3-B8FC-8934405DC562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6C90646-AB82-F57A-C039-179ADAE2F74E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30" name="사각형: 둥근 모서리 129">
                    <a:extLst>
                      <a:ext uri="{FF2B5EF4-FFF2-40B4-BE49-F238E27FC236}">
                        <a16:creationId xmlns:a16="http://schemas.microsoft.com/office/drawing/2014/main" id="{41DC79EB-A3C9-E429-143B-337098455260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D9C9589-DCC1-2733-AA30-F94777CB9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63BBCF24-3282-E960-3DF4-1AD093E5374D}"/>
                  </a:ext>
                </a:extLst>
              </p:cNvPr>
              <p:cNvGrpSpPr/>
              <p:nvPr/>
            </p:nvGrpSpPr>
            <p:grpSpPr>
              <a:xfrm>
                <a:off x="268883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7" name="그림 1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01FC90E-2CC8-D1A4-8D2F-42C341D7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A2C3E573-636B-F53A-834A-8AA816B70833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DFDBAD67-FD01-402A-DCBD-3D7F376BBF22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0" name="사각형: 둥근 모서리 119">
                    <a:extLst>
                      <a:ext uri="{FF2B5EF4-FFF2-40B4-BE49-F238E27FC236}">
                        <a16:creationId xmlns:a16="http://schemas.microsoft.com/office/drawing/2014/main" id="{8D0E8F4D-5A3B-BD3D-99A5-AC5BF0B79A17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0D93311-AFAE-3550-52B0-BE476826530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630A65D-4CC9-6913-7744-88CF23A24844}"/>
                  </a:ext>
                </a:extLst>
              </p:cNvPr>
              <p:cNvGrpSpPr/>
              <p:nvPr/>
            </p:nvGrpSpPr>
            <p:grpSpPr>
              <a:xfrm>
                <a:off x="5141208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9" name="그림 3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E20B779-4F89-104A-4978-446341F26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528D482-4C01-1E41-5CE4-7FBFA9BC72A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C0378F8-93D8-9208-2C73-7200A7068E48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F144414-4520-103A-6452-BE38799D1BF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C055178-4E9B-5094-1B43-B2C41066201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6DA5628-DB29-7638-97DC-1DB093C63169}"/>
                  </a:ext>
                </a:extLst>
              </p:cNvPr>
              <p:cNvGrpSpPr/>
              <p:nvPr/>
            </p:nvGrpSpPr>
            <p:grpSpPr>
              <a:xfrm>
                <a:off x="6367394" y="414041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E035C1D-D345-28B0-A5AE-97E4AB006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73054694-9AEA-0354-4F65-60BB310FE8FA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F79156CC-3CF0-0B87-E2CB-CD641200F8A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2269FC5-A1CF-C8D8-0D50-BD9F8B3941B8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94CEC8C-C5BC-27D6-324B-EBA186872024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249E41B-2B08-1CC8-0304-1C16111D500B}"/>
                  </a:ext>
                </a:extLst>
              </p:cNvPr>
              <p:cNvGrpSpPr/>
              <p:nvPr/>
            </p:nvGrpSpPr>
            <p:grpSpPr>
              <a:xfrm>
                <a:off x="3915023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22" name="그림 1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5C721B2C-A1D3-FAA3-F21E-3FE9D08B0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3B0DF63B-D595-B2F3-8DE4-B4CAADF16B5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3ED2ECE-B17B-4A99-AE43-C7754656FF1F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25" name="사각형: 둥근 모서리 124">
                    <a:extLst>
                      <a:ext uri="{FF2B5EF4-FFF2-40B4-BE49-F238E27FC236}">
                        <a16:creationId xmlns:a16="http://schemas.microsoft.com/office/drawing/2014/main" id="{04EEA2F0-DB05-9EDF-18E5-18F84F790D8D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A9E9C16E-C923-CA3A-CB14-6A76FAD245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0E018BE9-5B6A-6738-8D37-A0520A63D175}"/>
                  </a:ext>
                </a:extLst>
              </p:cNvPr>
              <p:cNvGrpSpPr/>
              <p:nvPr/>
            </p:nvGrpSpPr>
            <p:grpSpPr>
              <a:xfrm>
                <a:off x="268883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112" name="그림 11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58610F2-9AAB-5125-0296-5E500961F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A7F5C6EA-EAE2-1BE4-B4F8-D6ED8BA918D0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2EA8040A-B2C9-7C35-525B-4CA28E20195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115" name="사각형: 둥근 모서리 114">
                    <a:extLst>
                      <a:ext uri="{FF2B5EF4-FFF2-40B4-BE49-F238E27FC236}">
                        <a16:creationId xmlns:a16="http://schemas.microsoft.com/office/drawing/2014/main" id="{17BF0A43-A0AF-8DE9-638B-47EF9A7EC332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09EB3AD8-8DA0-A07C-5560-AE701DDC7D0C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AA56ADA-8B00-E41A-6C0D-07363F9F17F8}"/>
                  </a:ext>
                </a:extLst>
              </p:cNvPr>
              <p:cNvGrpSpPr/>
              <p:nvPr/>
            </p:nvGrpSpPr>
            <p:grpSpPr>
              <a:xfrm>
                <a:off x="5141208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7" name="그림 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AC8F6E4D-16B6-FF55-5169-AB00C9ABF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DE81A9C-F1A3-6105-875D-3C6927FE8697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Lv.0/3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B745A20F-3CE4-8BE5-2542-5DA4C224CF01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F45AA1B0-88A7-6E64-2FE9-952912ED2BE1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C728771-A1D5-AABE-58D7-2C0C0A51984D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8P</a:t>
                    </a:r>
                  </a:p>
                </p:txBody>
              </p: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43993FB-ADBA-6CEE-67A4-2DAE77068412}"/>
                  </a:ext>
                </a:extLst>
              </p:cNvPr>
              <p:cNvGrpSpPr/>
              <p:nvPr/>
            </p:nvGrpSpPr>
            <p:grpSpPr>
              <a:xfrm>
                <a:off x="6367394" y="5439539"/>
                <a:ext cx="721213" cy="881296"/>
                <a:chOff x="3722193" y="1435284"/>
                <a:chExt cx="721213" cy="881296"/>
              </a:xfrm>
            </p:grpSpPr>
            <p:pic>
              <p:nvPicPr>
                <p:cNvPr id="22" name="그림 2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C2AC590-50E0-54AB-AC4F-D07A1914C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3722193" y="1435284"/>
                  <a:ext cx="721213" cy="67081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59AC1E19-C3B8-293F-52C4-E11A868072B6}"/>
                    </a:ext>
                  </a:extLst>
                </p:cNvPr>
                <p:cNvSpPr/>
                <p:nvPr/>
              </p:nvSpPr>
              <p:spPr>
                <a:xfrm>
                  <a:off x="3814889" y="2124798"/>
                  <a:ext cx="535821" cy="1917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spc="50" dirty="0">
                      <a:solidFill>
                        <a:srgbClr val="D4CFC5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Lv.0/5</a:t>
                  </a:r>
                  <a:endParaRPr lang="ko-KR" altLang="en-US" sz="800" spc="50" dirty="0">
                    <a:solidFill>
                      <a:srgbClr val="D4CF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5FE1ADF-57DF-7417-ACC7-7F4446E30FCC}"/>
                    </a:ext>
                  </a:extLst>
                </p:cNvPr>
                <p:cNvGrpSpPr/>
                <p:nvPr/>
              </p:nvGrpSpPr>
              <p:grpSpPr>
                <a:xfrm>
                  <a:off x="3885855" y="1924280"/>
                  <a:ext cx="393888" cy="204576"/>
                  <a:chOff x="6707952" y="1814050"/>
                  <a:chExt cx="393888" cy="204576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A7CBA69-40ED-6A95-69D3-A86AF621205A}"/>
                      </a:ext>
                    </a:extLst>
                  </p:cNvPr>
                  <p:cNvSpPr/>
                  <p:nvPr/>
                </p:nvSpPr>
                <p:spPr>
                  <a:xfrm>
                    <a:off x="6707952" y="1814050"/>
                    <a:ext cx="393888" cy="204576"/>
                  </a:xfrm>
                  <a:prstGeom prst="round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AAA899-1097-BE0C-B5F2-EB87AF3261A5}"/>
                      </a:ext>
                    </a:extLst>
                  </p:cNvPr>
                  <p:cNvSpPr txBox="1"/>
                  <p:nvPr/>
                </p:nvSpPr>
                <p:spPr>
                  <a:xfrm>
                    <a:off x="6845586" y="1857801"/>
                    <a:ext cx="118622" cy="1077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700" spc="5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Pretendard Variable Medium" panose="02000003000000020004" pitchFamily="2" charset="-127"/>
                      </a:rPr>
                      <a:t>2P</a:t>
                    </a:r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3A4C89A0-07DE-EDA2-494A-3C50A2BAE27F}"/>
              </a:ext>
            </a:extLst>
          </p:cNvPr>
          <p:cNvSpPr/>
          <p:nvPr/>
        </p:nvSpPr>
        <p:spPr>
          <a:xfrm>
            <a:off x="4071193" y="1215770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28B5EC9D-A2C1-A021-DAE7-B6676C7B3AAF}"/>
              </a:ext>
            </a:extLst>
          </p:cNvPr>
          <p:cNvGrpSpPr/>
          <p:nvPr/>
        </p:nvGrpSpPr>
        <p:grpSpPr>
          <a:xfrm>
            <a:off x="4094698" y="1215770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F4C9FE9B-4764-3897-E7D3-9B7CF5AAD811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5DD911-DCF7-98A3-D8C5-FD48FEB1448E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6ACAA344-1143-C3FA-1333-95352D28F855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E426C10-788D-D254-DF3A-DF862D1F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48AF1FA-B7BA-1791-285B-30243B5D1C24}"/>
              </a:ext>
            </a:extLst>
          </p:cNvPr>
          <p:cNvSpPr txBox="1"/>
          <p:nvPr/>
        </p:nvSpPr>
        <p:spPr>
          <a:xfrm>
            <a:off x="4215928" y="1576682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80490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1162-EA09-3265-7F26-F479E2655AF4}"/>
              </a:ext>
            </a:extLst>
          </p:cNvPr>
          <p:cNvGrpSpPr/>
          <p:nvPr/>
        </p:nvGrpSpPr>
        <p:grpSpPr>
          <a:xfrm>
            <a:off x="1543802" y="5094569"/>
            <a:ext cx="9713996" cy="1310309"/>
            <a:chOff x="1419250" y="4999920"/>
            <a:chExt cx="9713996" cy="13103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419250" y="4999920"/>
              <a:ext cx="972039" cy="825561"/>
              <a:chOff x="1352410" y="5094514"/>
              <a:chExt cx="972039" cy="82556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482504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972039" cy="54918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687103" y="4999920"/>
              <a:ext cx="976229" cy="1067935"/>
              <a:chOff x="3776328" y="5094514"/>
              <a:chExt cx="976229" cy="10679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976229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972039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9069563" y="4999920"/>
              <a:ext cx="2063683" cy="1310309"/>
              <a:chOff x="9573369" y="5094514"/>
              <a:chExt cx="2063683" cy="131030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16167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2063683" cy="103393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-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 </a:t>
                </a:r>
                <a:r>
                  <a:rPr lang="en-US" altLang="ko-KR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&amp; </a:t>
                </a: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트라이포드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013649" y="4999920"/>
              <a:ext cx="1612621" cy="1067935"/>
              <a:chOff x="5888908" y="5094514"/>
              <a:chExt cx="1612621" cy="106793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612621" cy="30777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 </a:t>
                </a:r>
                <a:r>
                  <a:rPr lang="en-US" altLang="ko-KR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14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깨달음</a:t>
                </a:r>
                <a:endParaRPr lang="en-US" altLang="ko-KR" sz="14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1238137" cy="791563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 노드 구성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en-US" altLang="ko-KR" sz="105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964C7C-AFC0-9416-E512-D7382D25C30A}"/>
              </a:ext>
            </a:extLst>
          </p:cNvPr>
          <p:cNvSpPr txBox="1"/>
          <p:nvPr/>
        </p:nvSpPr>
        <p:spPr>
          <a:xfrm>
            <a:off x="1568679" y="325316"/>
            <a:ext cx="3941785" cy="129266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 기록할 수 있게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 클러스터 스킬이 분리되며 기록된 양상에 따라 다른 클러스터 스킬이 활성화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/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기록으로 획득한 추가 효과를 그대로 가지고 온다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29C90-9AA9-839B-30A5-10EDA5CE4C23}"/>
              </a:ext>
            </a:extLst>
          </p:cNvPr>
          <p:cNvSpPr txBox="1"/>
          <p:nvPr/>
        </p:nvSpPr>
        <p:spPr>
          <a:xfrm>
            <a:off x="6681538" y="679258"/>
            <a:ext cx="2319546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ㅁㅇㄹ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별로 추가 효과가 발생한다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 양상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스킬 활성화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9D02-E612-76F7-A602-8E499B5585F9}"/>
              </a:ext>
            </a:extLst>
          </p:cNvPr>
          <p:cNvSpPr txBox="1"/>
          <p:nvPr/>
        </p:nvSpPr>
        <p:spPr>
          <a:xfrm>
            <a:off x="1568679" y="3718775"/>
            <a:ext cx="5387693" cy="217751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(3T)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운명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주는 모든 피해가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n/n/n%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기록 효과가 하나로 합쳐지며 메인 슬롯에 기록된 양상에 관계 없이 항상 같은 효과를 획득합니다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기록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또한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지속되는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갱신되며 기록 모드가 종료됩니다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효과는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효과를 그대로 가지고 옵니다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E6A6-E88D-E1EE-51B2-FA8783C77B40}"/>
              </a:ext>
            </a:extLst>
          </p:cNvPr>
          <p:cNvSpPr txBox="1"/>
          <p:nvPr/>
        </p:nvSpPr>
        <p:spPr>
          <a:xfrm>
            <a:off x="6565919" y="3641853"/>
            <a:ext cx="4252767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(4T)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트리니티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양상에 맞는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FB3E9-31BF-A01C-0500-E64072A98445}"/>
              </a:ext>
            </a:extLst>
          </p:cNvPr>
          <p:cNvSpPr txBox="1"/>
          <p:nvPr/>
        </p:nvSpPr>
        <p:spPr>
          <a:xfrm>
            <a:off x="12429605" y="791050"/>
            <a:ext cx="4263988" cy="34855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4T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*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b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내가 원하는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별 클러스터 스킬 분리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슬롯과 서브 슬롯에 기록된 양상 조합에 따라 다른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환급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피해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 감소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1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슬롯에 기록된 양상 별 추가 효과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도전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게이지 회복량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불굴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스킬 피해량 증가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메인 슬롯의 양상을 </a:t>
            </a:r>
            <a:r>
              <a:rPr lang="ko-KR" altLang="en-US" sz="1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따라감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>
              <a:spcAft>
                <a:spcPts val="300"/>
              </a:spcAft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아이디어</a:t>
            </a:r>
            <a:b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적응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=&gt;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재사용 대기시간을 줄여주는 버프형 스킬 이면 어때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?)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68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268FA-2F9F-C22F-2BE4-171CE64E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C638F9-F987-34F2-15C1-6CB86DE9F8FD}"/>
              </a:ext>
            </a:extLst>
          </p:cNvPr>
          <p:cNvSpPr txBox="1"/>
          <p:nvPr/>
        </p:nvSpPr>
        <p:spPr>
          <a:xfrm>
            <a:off x="1568679" y="249194"/>
            <a:ext cx="8396529" cy="636328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문제점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종료이므로 기록 모드 효과가 클러스터 스킬에 적용이 안됨</a:t>
            </a:r>
            <a:r>
              <a:rPr lang="en-US" altLang="ko-KR" sz="1400" b="1" dirty="0">
                <a:solidFill>
                  <a:srgbClr val="FF696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가지를 함께 주려고 해서 그런 것 같다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없애야 할 것 같은데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è"/>
            </a:pP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노드에 클러스터 스킬 사용 시 기록 모드 종료 후 기록 모드 효과를 </a:t>
            </a:r>
            <a:r>
              <a:rPr lang="en-US" altLang="ko-KR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400" b="1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초짜리</a:t>
            </a:r>
            <a:r>
              <a:rPr lang="ko-KR" altLang="en-US" sz="1400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다른 버프로 이관</a:t>
            </a:r>
            <a:endParaRPr lang="en-US" altLang="ko-KR" sz="1400" b="1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얘만 해결하면 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내가 원하는 건 유저가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기록모드를 빠르게 종료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 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얻은 상태에서 최대한 이득 뽑아먹기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 선택하게 만들고 싶어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선택이라는 건 두 개가 적절히 균형이 이루어 져야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애초에 클러스터의 비중이 높은데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 개가 균형이 가능한가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두개를 선택지로 주는 것이 애초에 가능해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버프를 최대한 뽑아먹기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스킬로 딜을 할 수 있는 상태여야 한다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재사용 대기 시간이 끝나 있을 때 등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b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	==&gt;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사용해서 기록모드 빠르게 종료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클러스터를 더 자주 쓴다는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스킬의 재사용 대기 시간 동안 클러스터로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DPS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유지하는 것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그렇다고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 처럼 아이덴티티 스킬 사용 후 버프 획득은 좋은 선택이 아닌 거 같아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잔재는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스킬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사용후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버프 발동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z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 입력으로 기록모드 진입한 후 양상 기록한 다음 클러스터 스킬이 사용 가능해짐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죽습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잔재에 비해 몇 단계가 더 있음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진입 한 후 버프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지속시간이 있는 버프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획득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해결 방안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시 기록 모드 종료를 없애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이동형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도전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환급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불굴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가장 강력한 피해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불굴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 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적응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버프형 스킬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모두 다른 양상 기록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재사용 대기 시간 감소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36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15C5-E6B1-C40D-959D-E2DC6DFD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62B551-5C64-D40C-8A8C-B71950BF56C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4122F8-B8C9-4DA1-9B28-E2432A5942EF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26F5A-42B6-E10F-3C6E-34163799678D}"/>
                </a:ext>
              </a:extLst>
            </p:cNvPr>
            <p:cNvSpPr txBox="1"/>
            <p:nvPr/>
          </p:nvSpPr>
          <p:spPr>
            <a:xfrm>
              <a:off x="1637797" y="708257"/>
              <a:ext cx="1694075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&amp;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연계형 노드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45154A-03C3-60B4-91C9-C550496D52E6}"/>
              </a:ext>
            </a:extLst>
          </p:cNvPr>
          <p:cNvGrpSpPr/>
          <p:nvPr/>
        </p:nvGrpSpPr>
        <p:grpSpPr>
          <a:xfrm>
            <a:off x="1426539" y="499963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F1A98F2-0EB9-300F-7478-FE092E7A5F3F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8E6B40-021B-9698-2851-6B5E2863F4FF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66DDF751-0A33-DC87-A92A-18E74BB69BD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03ADB31-7B5F-0D02-BA1F-FB4F03DE609F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D86EE27-FE1B-1E79-BC94-2D8C2B04F0C8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3B8D00-DC5B-A4FC-92DB-C5987B7374F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178053" cy="161583"/>
                <a:chOff x="1700548" y="661219"/>
                <a:chExt cx="5178053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4E90513-734B-EDC0-22D3-29B6652AF9F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17805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순간적인 판단에 따라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의 다양한 활용이 가능하도록 노드를 구성합니다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382072-4482-3E09-67DA-122E2D6D912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9D365C7E-BFE0-1E30-FB98-FEC9AA868660}"/>
              </a:ext>
            </a:extLst>
          </p:cNvPr>
          <p:cNvGrpSpPr/>
          <p:nvPr/>
        </p:nvGrpSpPr>
        <p:grpSpPr>
          <a:xfrm>
            <a:off x="6547334" y="1154970"/>
            <a:ext cx="4652643" cy="1262988"/>
            <a:chOff x="6547334" y="1283990"/>
            <a:chExt cx="4652643" cy="1262988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0B060050-BCA4-92F4-7FE9-069C129BCFF3}"/>
                </a:ext>
              </a:extLst>
            </p:cNvPr>
            <p:cNvSpPr/>
            <p:nvPr/>
          </p:nvSpPr>
          <p:spPr>
            <a:xfrm>
              <a:off x="6552911" y="1515368"/>
              <a:ext cx="4647066" cy="1031610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106730E0-D021-721A-9183-325ADD75C2A9}"/>
                </a:ext>
              </a:extLst>
            </p:cNvPr>
            <p:cNvGrpSpPr/>
            <p:nvPr/>
          </p:nvGrpSpPr>
          <p:grpSpPr>
            <a:xfrm>
              <a:off x="6649834" y="1556462"/>
              <a:ext cx="4153380" cy="628572"/>
              <a:chOff x="1541525" y="1436655"/>
              <a:chExt cx="4153380" cy="628572"/>
            </a:xfrm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E7AF7C1A-AF09-A0CA-77FB-53DF1EB82713}"/>
                  </a:ext>
                </a:extLst>
              </p:cNvPr>
              <p:cNvSpPr txBox="1"/>
              <p:nvPr/>
            </p:nvSpPr>
            <p:spPr>
              <a:xfrm>
                <a:off x="3768123" y="1436655"/>
                <a:ext cx="6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267FF1AF-0D37-6273-FF7A-9771FD98FAEE}"/>
                  </a:ext>
                </a:extLst>
              </p:cNvPr>
              <p:cNvSpPr txBox="1"/>
              <p:nvPr/>
            </p:nvSpPr>
            <p:spPr>
              <a:xfrm>
                <a:off x="1541525" y="1480452"/>
                <a:ext cx="4153380" cy="584775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별자리 스킬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]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 기록할 수 있습니다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 스킬이 세 가지로 분리되고 기록된 양상에 따라 다른 클러스터 스킬이 활성화됩니다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도전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불굴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양상 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-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클러스터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적응 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24BBE51F-092E-096B-FDCE-DB2F02A44367}"/>
                </a:ext>
              </a:extLst>
            </p:cNvPr>
            <p:cNvGrpSpPr/>
            <p:nvPr/>
          </p:nvGrpSpPr>
          <p:grpSpPr>
            <a:xfrm>
              <a:off x="6547334" y="1283990"/>
              <a:ext cx="4647066" cy="231923"/>
              <a:chOff x="1460890" y="1092616"/>
              <a:chExt cx="4647066" cy="231923"/>
            </a:xfrm>
          </p:grpSpPr>
          <p:cxnSp>
            <p:nvCxnSpPr>
              <p:cNvPr id="220" name="직선 연결선 219">
                <a:extLst>
                  <a:ext uri="{FF2B5EF4-FFF2-40B4-BE49-F238E27FC236}">
                    <a16:creationId xmlns:a16="http://schemas.microsoft.com/office/drawing/2014/main" id="{9259E937-7385-A4A0-D0B4-AF928D9D5041}"/>
                  </a:ext>
                </a:extLst>
              </p:cNvPr>
              <p:cNvCxnSpPr>
                <a:cxnSpLocks/>
                <a:stCxn id="221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6989180B-46BA-806F-433A-DB26783AF3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5AF47F1E-0E1A-239E-5059-0BFE5399F46C}"/>
              </a:ext>
            </a:extLst>
          </p:cNvPr>
          <p:cNvGrpSpPr/>
          <p:nvPr/>
        </p:nvGrpSpPr>
        <p:grpSpPr>
          <a:xfrm>
            <a:off x="6539521" y="5165601"/>
            <a:ext cx="4652643" cy="1048341"/>
            <a:chOff x="6547334" y="5213817"/>
            <a:chExt cx="4652643" cy="104834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165FC85-C61E-8E51-2556-C15F5A987546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A0D7E4-D55C-F6AC-8749-57A3AEEDCAED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08A47D8B-4075-023B-22AB-EC07CA1EB512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7462C390-796F-C775-728E-376F5FE591C4}"/>
                  </a:ext>
                </a:extLst>
              </p:cNvPr>
              <p:cNvCxnSpPr>
                <a:cxnSpLocks/>
                <a:stCxn id="290" idx="2"/>
              </p:cNvCxnSpPr>
              <p:nvPr/>
            </p:nvCxnSpPr>
            <p:spPr>
              <a:xfrm>
                <a:off x="1745992" y="1324539"/>
                <a:ext cx="4361964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3E711E2A-952B-D3B4-537E-C9AF598178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운명 기록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ABD13551-3CBB-629D-17B8-31B16C58A431}"/>
              </a:ext>
            </a:extLst>
          </p:cNvPr>
          <p:cNvGrpSpPr/>
          <p:nvPr/>
        </p:nvGrpSpPr>
        <p:grpSpPr>
          <a:xfrm>
            <a:off x="6547334" y="3474058"/>
            <a:ext cx="4652643" cy="1048341"/>
            <a:chOff x="6547334" y="5213817"/>
            <a:chExt cx="4652643" cy="1048341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9410D66E-35B9-2834-2C17-F086A9E44831}"/>
                </a:ext>
              </a:extLst>
            </p:cNvPr>
            <p:cNvSpPr/>
            <p:nvPr/>
          </p:nvSpPr>
          <p:spPr>
            <a:xfrm>
              <a:off x="6552911" y="5445195"/>
              <a:ext cx="4647066" cy="816963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99A482E-0657-11DD-8A94-700EF1150296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063458C8-BB41-CCA2-9E0E-E6F01C3BDC16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54993D41-DD82-259E-5F34-03F21ECC51CF}"/>
                  </a:ext>
                </a:extLst>
              </p:cNvPr>
              <p:cNvCxnSpPr>
                <a:cxnSpLocks/>
                <a:stCxn id="298" idx="2"/>
              </p:cNvCxnSpPr>
              <p:nvPr/>
            </p:nvCxnSpPr>
            <p:spPr>
              <a:xfrm>
                <a:off x="1732366" y="1324539"/>
                <a:ext cx="43755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973BD187-14EA-84B3-EBDF-EDB83C7751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4295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트리니티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72FD3F28-3F93-9ACA-B10B-D5D41A7C471F}"/>
              </a:ext>
            </a:extLst>
          </p:cNvPr>
          <p:cNvGrpSpPr/>
          <p:nvPr/>
        </p:nvGrpSpPr>
        <p:grpSpPr>
          <a:xfrm>
            <a:off x="6788559" y="2563823"/>
            <a:ext cx="4652643" cy="640371"/>
            <a:chOff x="6547334" y="5213817"/>
            <a:chExt cx="4652643" cy="640371"/>
          </a:xfrm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FAD764A0-A282-9759-4C40-F84F4BD8EC2A}"/>
                </a:ext>
              </a:extLst>
            </p:cNvPr>
            <p:cNvSpPr/>
            <p:nvPr/>
          </p:nvSpPr>
          <p:spPr>
            <a:xfrm>
              <a:off x="6552911" y="5445196"/>
              <a:ext cx="4647066" cy="40899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ED7D8FCB-EE1E-164C-047B-96865F3584CE}"/>
                </a:ext>
              </a:extLst>
            </p:cNvPr>
            <p:cNvSpPr txBox="1"/>
            <p:nvPr/>
          </p:nvSpPr>
          <p:spPr>
            <a:xfrm>
              <a:off x="8876432" y="5486289"/>
              <a:ext cx="6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7297E8FE-6197-2EC9-3FD9-1D36C98AD0CB}"/>
                </a:ext>
              </a:extLst>
            </p:cNvPr>
            <p:cNvGrpSpPr/>
            <p:nvPr/>
          </p:nvGrpSpPr>
          <p:grpSpPr>
            <a:xfrm>
              <a:off x="6547334" y="5213817"/>
              <a:ext cx="4647066" cy="231923"/>
              <a:chOff x="1460890" y="1092616"/>
              <a:chExt cx="4647066" cy="231923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96D08DE7-9F37-61F1-9033-79E68EF80EE5}"/>
                  </a:ext>
                </a:extLst>
              </p:cNvPr>
              <p:cNvCxnSpPr>
                <a:cxnSpLocks/>
                <a:stCxn id="308" idx="2"/>
              </p:cNvCxnSpPr>
              <p:nvPr/>
            </p:nvCxnSpPr>
            <p:spPr>
              <a:xfrm>
                <a:off x="1895071" y="1324539"/>
                <a:ext cx="421288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32A5013-768D-6E2C-9587-5E1454B5A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68361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 err="1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조디악</a:t>
                </a:r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클러스터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009653A-38AB-4D81-3941-008156A23A39}"/>
              </a:ext>
            </a:extLst>
          </p:cNvPr>
          <p:cNvSpPr/>
          <p:nvPr/>
        </p:nvSpPr>
        <p:spPr>
          <a:xfrm>
            <a:off x="4763963" y="1386347"/>
            <a:ext cx="1226298" cy="103161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795DAC97-E8CD-16EF-E8C8-F076EB2755A6}"/>
              </a:ext>
            </a:extLst>
          </p:cNvPr>
          <p:cNvGrpSpPr/>
          <p:nvPr/>
        </p:nvGrpSpPr>
        <p:grpSpPr>
          <a:xfrm>
            <a:off x="4763963" y="1386347"/>
            <a:ext cx="1226298" cy="313023"/>
            <a:chOff x="6425572" y="3401740"/>
            <a:chExt cx="1226298" cy="313023"/>
          </a:xfrm>
        </p:grpSpPr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C391830-C8AD-86F8-AD05-0FE0D329A4E0}"/>
                </a:ext>
              </a:extLst>
            </p:cNvPr>
            <p:cNvGrpSpPr/>
            <p:nvPr/>
          </p:nvGrpSpPr>
          <p:grpSpPr>
            <a:xfrm>
              <a:off x="6425572" y="3401740"/>
              <a:ext cx="1226298" cy="313023"/>
              <a:chOff x="1439025" y="1395560"/>
              <a:chExt cx="1226298" cy="313023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A877B648-C027-F6FE-3B13-A0B35E28ABD8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1226298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BB6C77A7-E331-9070-49D0-5D27C9A0C14A}"/>
                  </a:ext>
                </a:extLst>
              </p:cNvPr>
              <p:cNvSpPr txBox="1"/>
              <p:nvPr/>
            </p:nvSpPr>
            <p:spPr>
              <a:xfrm>
                <a:off x="1814930" y="1428961"/>
                <a:ext cx="474489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별의 인도</a:t>
                </a:r>
                <a:endParaRPr lang="en-US" altLang="ko-KR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8A1871E8-0DBC-B48B-43FE-4D0448A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1226298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6C6DFF72-029F-3610-7301-963E3C6EE3A4}"/>
              </a:ext>
            </a:extLst>
          </p:cNvPr>
          <p:cNvSpPr txBox="1"/>
          <p:nvPr/>
        </p:nvSpPr>
        <p:spPr>
          <a:xfrm>
            <a:off x="4885193" y="1747259"/>
            <a:ext cx="952184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#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변화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A64D550-9687-0404-DEE9-6503643399DE}"/>
              </a:ext>
            </a:extLst>
          </p:cNvPr>
          <p:cNvSpPr txBox="1"/>
          <p:nvPr/>
        </p:nvSpPr>
        <p:spPr>
          <a:xfrm>
            <a:off x="6946274" y="2885537"/>
            <a:ext cx="287739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치명타 적중률이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10/20/30%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67A72C7-E990-ACF6-C43B-794E96D4A410}"/>
              </a:ext>
            </a:extLst>
          </p:cNvPr>
          <p:cNvSpPr txBox="1"/>
          <p:nvPr/>
        </p:nvSpPr>
        <p:spPr>
          <a:xfrm>
            <a:off x="6788559" y="3821802"/>
            <a:ext cx="5094343" cy="76174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슬롯이 메인 슬롯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1,2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나뉘며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양상을 기록할 수 있게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슬롯에 양상을 기록하면 완성 효과로 적용되고 클러스터 스킬이 활성화 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서브 슬롯은 메인 슬롯에 기록된 양상만 기록할 수 있으며 모든 슬롯에 양상을 기록하면 추가 효과가 발생합니다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B9CFD-38D7-803A-CDA0-50463A27E5F0}"/>
              </a:ext>
            </a:extLst>
          </p:cNvPr>
          <p:cNvSpPr txBox="1"/>
          <p:nvPr/>
        </p:nvSpPr>
        <p:spPr>
          <a:xfrm>
            <a:off x="6649834" y="5543389"/>
            <a:ext cx="4406656" cy="58477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효과로 변경하며 기록 모드를 종료합니다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효과는 기록 모드의 남은 시간에 비례하여 수치와 지속 시간이 결정됩니다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D8291-547E-5727-0299-908F76F77B33}"/>
              </a:ext>
            </a:extLst>
          </p:cNvPr>
          <p:cNvSpPr txBox="1"/>
          <p:nvPr/>
        </p:nvSpPr>
        <p:spPr>
          <a:xfrm>
            <a:off x="7186273" y="893688"/>
            <a:ext cx="197169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조건 </a:t>
            </a: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사용 시 기록 모드 종료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1A10-371A-B9CA-666D-43AC1E78F4A1}"/>
              </a:ext>
            </a:extLst>
          </p:cNvPr>
          <p:cNvSpPr txBox="1"/>
          <p:nvPr/>
        </p:nvSpPr>
        <p:spPr>
          <a:xfrm>
            <a:off x="1663001" y="2777673"/>
            <a:ext cx="4124527" cy="59247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 조건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클러스터 사용 시 기록 모드 종료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</a:t>
            </a:r>
          </a:p>
          <a:p>
            <a:pPr algn="ctr">
              <a:spcAft>
                <a:spcPts val="300"/>
              </a:spcAft>
            </a:pP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시스템적 한계 때문에 타협한 것</a:t>
            </a:r>
            <a:r>
              <a: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4175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5C7713-2705-A514-3B44-32A7D34EC7D5}"/>
              </a:ext>
            </a:extLst>
          </p:cNvPr>
          <p:cNvGrpSpPr/>
          <p:nvPr/>
        </p:nvGrpSpPr>
        <p:grpSpPr>
          <a:xfrm>
            <a:off x="7294724" y="4959959"/>
            <a:ext cx="4249561" cy="1225670"/>
            <a:chOff x="1450975" y="722339"/>
            <a:chExt cx="4418107" cy="1225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426636-B91D-68FB-7DC5-B616CCE63B3E}"/>
                </a:ext>
              </a:extLst>
            </p:cNvPr>
            <p:cNvSpPr txBox="1"/>
            <p:nvPr/>
          </p:nvSpPr>
          <p:spPr>
            <a:xfrm>
              <a:off x="1450975" y="722339"/>
              <a:ext cx="869956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습득 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3672E8-0C93-DE3B-5209-6B0C805278DB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977191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인공 별을 형성합니다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별의 수 만큼 스킬의 재사용 대기 시간이 증가하지만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b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 주는 피해가 증가합니다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인공 별을 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형성된 인공 별은 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현상 스킬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대신 시전합니다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3352"/>
              </p:ext>
            </p:extLst>
          </p:nvPr>
        </p:nvGraphicFramePr>
        <p:xfrm>
          <a:off x="1462539" y="1298707"/>
          <a:ext cx="8167713" cy="451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게이지를 채워 아이덴티티 스킬을 사용하고 버프 효과를 얻는 스타일입니다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500"/>
                        </a:spcAft>
                      </a:pP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죽음의 습격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호크아이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‘</a:t>
                      </a:r>
                      <a:r>
                        <a:rPr lang="ko-KR" altLang="en-US" sz="90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잔재된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기운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블레이드와 비슷한 시스템을 가지고 있습니다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하지만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스킬이 나뉘어져 있고 유저의 선택에 따라 다양하게 활용할 수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있어 </a:t>
                      </a:r>
                      <a:endParaRPr lang="en-US" altLang="ko-KR" sz="9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전략적으로 사용할 수 있다는 점에서 색다른 전투 경험을 제공합니다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AD35857-83BF-5117-05BF-17AC42AB013B}"/>
              </a:ext>
            </a:extLst>
          </p:cNvPr>
          <p:cNvGrpSpPr/>
          <p:nvPr/>
        </p:nvGrpSpPr>
        <p:grpSpPr>
          <a:xfrm>
            <a:off x="207741" y="2963004"/>
            <a:ext cx="605935" cy="915458"/>
            <a:chOff x="207741" y="2423195"/>
            <a:chExt cx="605935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CF0295-C204-81B7-5D50-389657373BA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구성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7F7E15-274F-179D-DEB0-2B8B47ED559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A6B1D-13E4-DE7A-C12C-E451C8BC0AD2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605760"/>
            <a:chOff x="1426539" y="493926"/>
            <a:chExt cx="10765461" cy="60576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461665"/>
                <a:chOff x="1700548" y="661219"/>
                <a:chExt cx="8743131" cy="46166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</a:t>
                  </a:r>
                  <a:r>
                    <a:rPr lang="ko-KR" altLang="en-US" sz="1000" i="0" kern="1200" dirty="0" err="1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티어의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연계형 노드로 해소가 가능한 불편함을 주고 성장 동기를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405745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405745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653848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1450976" y="1409052"/>
            <a:ext cx="5202872" cy="44202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09A67-F31F-5112-D89A-346F68FA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988FB5-402A-83D7-6619-AE3E058454C8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88D5D1-F2FB-FA09-1CA1-28AA0F0D1A96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16B1-10B3-B07D-69F7-1EFDB6B84EDA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8481AE21-E1E8-FF33-BCB2-B6C771D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01B2B13-3262-D896-6E67-DD43F38BDBEA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7A66DC-0BB4-CE8D-E7DF-26664C7C46FB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DAFF6-FC9F-4280-4CA9-C3F7FDC8B274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715BE6-4E29-8CFF-C706-47C64D2DFE75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8DA2E86-F6B9-4E79-6593-9C7484481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3799"/>
              </p:ext>
            </p:extLst>
          </p:nvPr>
        </p:nvGraphicFramePr>
        <p:xfrm>
          <a:off x="1450974" y="5329706"/>
          <a:ext cx="999934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255771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5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4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10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8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400843-BA5B-8499-1D1E-C46DE446F0C0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D87DB-28D9-0CC2-A100-8614A95A43F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9907-092C-0E7C-1632-E5ED4CC5E9C1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AD9278-2677-C201-F5B8-3073F74370B2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41935F-2AA9-9172-3113-8A3E9BCDAAAF}"/>
              </a:ext>
            </a:extLst>
          </p:cNvPr>
          <p:cNvGrpSpPr/>
          <p:nvPr/>
        </p:nvGrpSpPr>
        <p:grpSpPr>
          <a:xfrm>
            <a:off x="1450974" y="2059519"/>
            <a:ext cx="8816841" cy="943848"/>
            <a:chOff x="1450974" y="1987313"/>
            <a:chExt cx="8816841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F32C0-4D82-9904-46D9-BD79411A6DA5}"/>
                </a:ext>
              </a:extLst>
            </p:cNvPr>
            <p:cNvSpPr txBox="1"/>
            <p:nvPr/>
          </p:nvSpPr>
          <p:spPr>
            <a:xfrm>
              <a:off x="1451299" y="2248923"/>
              <a:ext cx="8816516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비슷한 피해를 지속적으로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방법에서 벗어나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높은 신속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바탕으로 스택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or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게이지를 쌓아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순간적으로 큰 피해를 주는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색다른 전투 스타일을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만들고 싶었습니다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따라서 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스타일로 나뉘게 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D9D5A8-EE57-9EB5-9713-1EAE9FABB28C}"/>
                </a:ext>
              </a:extLst>
            </p:cNvPr>
            <p:cNvSpPr txBox="1"/>
            <p:nvPr/>
          </p:nvSpPr>
          <p:spPr>
            <a:xfrm>
              <a:off x="1450974" y="1987313"/>
              <a:ext cx="25183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캐릭터의 색다른 전투 스타일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DE4CE3-AE6D-B851-DFE7-014F44A232C3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734294-DD90-CC35-7B13-DD71EECC70A0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E39478-2449-6D31-8741-9E3092F8470E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DF14B3-AE21-9CF3-DB0B-C85B959681EB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12E5E4-5017-3573-7506-5E2A4768A102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90F1CC-B7B4-895E-9CEA-C14CD63576FA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82390D-843E-43D7-8B86-41102531B4EA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3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8626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22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상황에서의 순간적인 판단을 통해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및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아이덴티티를 전략적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활용할 수 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</a:t>
                      </a: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적의 공격을 수월하게 피할 수 있습니다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상태에서 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288000" marR="288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858256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4906286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전체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4843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3597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6519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3D417B-F226-ED19-CD91-8058D34E02EF}"/>
              </a:ext>
            </a:extLst>
          </p:cNvPr>
          <p:cNvSpPr txBox="1"/>
          <p:nvPr/>
        </p:nvSpPr>
        <p:spPr>
          <a:xfrm>
            <a:off x="5941695" y="542192"/>
            <a:ext cx="142346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시너지는 치명타 저항률 감소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55859" y="1436655"/>
                    <a:ext cx="272029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630-90C8-F1F6-5916-B422BD47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4BBE30-655C-6867-BA32-E8ADC090277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4CAF51-7C3B-7E3C-1108-B5B9DCE341B8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3DFBF2-0F48-BAF4-B0F7-D8F67A4A5DF1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5FBB3A-C1EA-CD0B-CB75-21EA3000D4D1}"/>
              </a:ext>
            </a:extLst>
          </p:cNvPr>
          <p:cNvSpPr txBox="1"/>
          <p:nvPr/>
        </p:nvSpPr>
        <p:spPr>
          <a:xfrm>
            <a:off x="1450975" y="1018519"/>
            <a:ext cx="7211911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진입하면 </a:t>
            </a:r>
            <a:r>
              <a:rPr lang="ko-KR" altLang="en-US" sz="1000" dirty="0">
                <a:solidFill>
                  <a:srgbClr val="E87EF6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사용한 스킬의 양상을 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</a:t>
            </a:r>
            <a:r>
              <a:rPr lang="ko-KR" altLang="en-US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있습니다</a:t>
            </a:r>
            <a:r>
              <a: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532E5D-CCE9-467F-9654-4544E02320E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2117342-945C-8C5C-4F73-3C307693DFC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F33565D-1B7C-7FFB-1B2A-D3A4D8F5BB5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F9AD5025-0866-F0B3-2DF0-EC0DA7F02768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A34C5EB-E996-7B58-0FD1-75F7B098B87D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A6B71AD-89FE-3478-3670-5FBA8193621C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70D0B54-824C-204F-163F-AADDBDC0FD0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D6468751-03A0-8DC1-9AEB-C5D33300A2B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610726-A0D9-12B8-1CD9-7019B9F64F0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04E61A0-A725-004A-271A-C73454B2F57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84D1C7-1E4A-9953-B745-725A50C25B7E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2465A-7873-56AC-6A2A-ED9A5BE483A3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792E96-9767-C8E6-E15D-2B9D38E46AA0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8E806E-365E-07C2-77DB-F0165859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69695"/>
              </p:ext>
            </p:extLst>
          </p:nvPr>
        </p:nvGraphicFramePr>
        <p:xfrm>
          <a:off x="1450975" y="1294516"/>
          <a:ext cx="10292454" cy="159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2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51029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775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진입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15%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주변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7m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치명타 저항률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부여합니다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5123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 모드에서는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사용한 스킬의 양상을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하며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양상에 따라 추가 버프 효과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획득합니다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아이덴티티 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– ‘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기록 모드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스킬의 양상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r>
                        <a:rPr lang="en-US" altLang="ko-KR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700" kern="1200" dirty="0">
                          <a:solidFill>
                            <a:srgbClr val="467886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참고</a:t>
                      </a:r>
                      <a:r>
                        <a:rPr lang="en-US" altLang="ko-KR" sz="7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양상을 연속으로 기록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하면 기록 모드에서만 사용 가능한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(Z) ’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활성화됩니다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모드는 </a:t>
                      </a:r>
                      <a:r>
                        <a:rPr lang="en-US" altLang="ko-KR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지속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기록 모드 종료 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기록이 삭제되고 기록된 양상에 따라 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 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효과가 발생하여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해당 양상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의 </a:t>
                      </a:r>
                      <a:r>
                        <a:rPr lang="ko-KR" altLang="en-US" sz="1000" kern="1200" dirty="0">
                          <a:solidFill>
                            <a:srgbClr val="A62C97"/>
                          </a:solidFill>
                          <a:effectLst>
                            <a:glow rad="127000">
                              <a:srgbClr val="F7D4FC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기록이 불가능</a:t>
                      </a:r>
                      <a:r>
                        <a:rPr lang="ko-KR" altLang="en-US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해 집니다</a:t>
                      </a:r>
                      <a:r>
                        <a:rPr lang="en-US" altLang="ko-KR" sz="10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A62C97"/>
                        </a:solidFill>
                        <a:effectLst>
                          <a:glow rad="127000">
                            <a:srgbClr val="F7D4FC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24A733B5-1F51-AEF7-E9F1-FA2E2AEB76C9}"/>
              </a:ext>
            </a:extLst>
          </p:cNvPr>
          <p:cNvGrpSpPr/>
          <p:nvPr/>
        </p:nvGrpSpPr>
        <p:grpSpPr>
          <a:xfrm>
            <a:off x="1450975" y="3429000"/>
            <a:ext cx="4255355" cy="3276598"/>
            <a:chOff x="1450975" y="3429000"/>
            <a:chExt cx="4255355" cy="327659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B111692-50F6-906B-7F9E-7B9E89E0F2D9}"/>
                </a:ext>
              </a:extLst>
            </p:cNvPr>
            <p:cNvGrpSpPr/>
            <p:nvPr/>
          </p:nvGrpSpPr>
          <p:grpSpPr>
            <a:xfrm>
              <a:off x="1450975" y="3660377"/>
              <a:ext cx="4255355" cy="3045221"/>
              <a:chOff x="1450975" y="3660377"/>
              <a:chExt cx="4255355" cy="3045221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942DA5F-5D27-4D48-84DB-AC6DAF74004D}"/>
                  </a:ext>
                </a:extLst>
              </p:cNvPr>
              <p:cNvSpPr/>
              <p:nvPr/>
            </p:nvSpPr>
            <p:spPr>
              <a:xfrm>
                <a:off x="1450975" y="3660377"/>
                <a:ext cx="4255355" cy="304522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E332919-38D4-84E4-5D36-7C0EDA70AD74}"/>
                  </a:ext>
                </a:extLst>
              </p:cNvPr>
              <p:cNvGrpSpPr/>
              <p:nvPr/>
            </p:nvGrpSpPr>
            <p:grpSpPr>
              <a:xfrm>
                <a:off x="1450975" y="3660377"/>
                <a:ext cx="4255355" cy="313023"/>
                <a:chOff x="1539734" y="3401740"/>
                <a:chExt cx="4255355" cy="313023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39AA4952-8F1E-2D39-03B2-AF46939726AE}"/>
                    </a:ext>
                  </a:extLst>
                </p:cNvPr>
                <p:cNvGrpSpPr/>
                <p:nvPr/>
              </p:nvGrpSpPr>
              <p:grpSpPr>
                <a:xfrm>
                  <a:off x="1539734" y="3401740"/>
                  <a:ext cx="4255355" cy="313023"/>
                  <a:chOff x="1527784" y="1395560"/>
                  <a:chExt cx="4255355" cy="313023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1F341872-465D-E9DB-88F0-D213C8EE13B1}"/>
                      </a:ext>
                    </a:extLst>
                  </p:cNvPr>
                  <p:cNvSpPr/>
                  <p:nvPr/>
                </p:nvSpPr>
                <p:spPr>
                  <a:xfrm>
                    <a:off x="1527784" y="1395560"/>
                    <a:ext cx="42553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AB9A822-0C15-7642-1050-16A34F6F5924}"/>
                      </a:ext>
                    </a:extLst>
                  </p:cNvPr>
                  <p:cNvSpPr txBox="1"/>
                  <p:nvPr/>
                </p:nvSpPr>
                <p:spPr>
                  <a:xfrm>
                    <a:off x="1905783" y="1436655"/>
                    <a:ext cx="349935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등 뒤에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금색 마법진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이 형성되고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effectLst>
                          <a:glow rad="88900">
                            <a:schemeClr val="accent5">
                              <a:lumMod val="75000"/>
                            </a:schemeClr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보랏빛 오라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가 캐릭터의 몸 주변에 일렁입니다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840404FE-15B1-97E5-FB96-4F34DFABE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51952" y="3714763"/>
                  <a:ext cx="4230919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9C97AA4-E594-039F-6653-471D0E475CE8}"/>
                  </a:ext>
                </a:extLst>
              </p:cNvPr>
              <p:cNvGrpSpPr/>
              <p:nvPr/>
            </p:nvGrpSpPr>
            <p:grpSpPr>
              <a:xfrm>
                <a:off x="1746370" y="4114034"/>
                <a:ext cx="3664564" cy="2496648"/>
                <a:chOff x="1762450" y="4169166"/>
                <a:chExt cx="3664564" cy="2496648"/>
              </a:xfrm>
            </p:grpSpPr>
            <p:sp>
              <p:nvSpPr>
                <p:cNvPr id="12" name="화살표: 오른쪽 11">
                  <a:extLst>
                    <a:ext uri="{FF2B5EF4-FFF2-40B4-BE49-F238E27FC236}">
                      <a16:creationId xmlns:a16="http://schemas.microsoft.com/office/drawing/2014/main" id="{6823AE2C-3188-A55A-C813-0A81232C480E}"/>
                    </a:ext>
                  </a:extLst>
                </p:cNvPr>
                <p:cNvSpPr/>
                <p:nvPr/>
              </p:nvSpPr>
              <p:spPr>
                <a:xfrm>
                  <a:off x="2939656" y="5444847"/>
                  <a:ext cx="327946" cy="183145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9753F68-88C7-FFCC-4E5A-C75C967A7889}"/>
                    </a:ext>
                  </a:extLst>
                </p:cNvPr>
                <p:cNvGrpSpPr/>
                <p:nvPr/>
              </p:nvGrpSpPr>
              <p:grpSpPr>
                <a:xfrm>
                  <a:off x="1762450" y="4698980"/>
                  <a:ext cx="912303" cy="1966834"/>
                  <a:chOff x="1762450" y="4698980"/>
                  <a:chExt cx="912303" cy="1966834"/>
                </a:xfrm>
              </p:grpSpPr>
              <p:pic>
                <p:nvPicPr>
                  <p:cNvPr id="19" name="그림 18" descr="의류, 의상 디자인, 덮개, 여성이(가) 표시된 사진&#10;&#10;자동 생성된 설명">
                    <a:extLst>
                      <a:ext uri="{FF2B5EF4-FFF2-40B4-BE49-F238E27FC236}">
                        <a16:creationId xmlns:a16="http://schemas.microsoft.com/office/drawing/2014/main" id="{2AA5C807-9077-86D7-55CB-9AEFFA9212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466" b="97494" l="4665" r="48227">
                                <a14:foregroundMark x1="33655" y1="6912" x2="33655" y2="6912"/>
                                <a14:foregroundMark x1="31534" y1="5416" x2="30571" y2="14188"/>
                                <a14:foregroundMark x1="13184" y1="26839" x2="13184" y2="26839"/>
                                <a14:foregroundMark x1="13184" y1="26677" x2="12375" y2="26677"/>
                                <a14:foregroundMark x1="28643" y1="93169" x2="28643" y2="93169"/>
                                <a14:foregroundMark x1="30108" y1="93169" x2="30108" y2="93856"/>
                                <a14:foregroundMark x1="30108" y1="97534" x2="30108" y2="97534"/>
                                <a14:foregroundMark x1="46839" y1="46079" x2="46839" y2="46079"/>
                                <a14:foregroundMark x1="46993" y1="35772" x2="48265" y2="37793"/>
                                <a14:foregroundMark x1="9830" y1="27809" x2="9830" y2="27809"/>
                                <a14:foregroundMark x1="31611" y1="2587" x2="31611" y2="2587"/>
                                <a14:foregroundMark x1="48111" y1="46928" x2="48111" y2="46928"/>
                                <a14:foregroundMark x1="48111" y1="47575" x2="48111" y2="47575"/>
                                <a14:backgroundMark x1="13531" y1="2142" x2="3547" y2="14470"/>
                                <a14:backgroundMark x1="9715" y1="4891" x2="2429" y2="19563"/>
                                <a14:backgroundMark x1="12799" y1="5942" x2="5397" y2="17259"/>
                                <a14:backgroundMark x1="14572" y1="3274" x2="7941" y2="1778"/>
                                <a14:backgroundMark x1="11681" y1="1778" x2="16769" y2="7114"/>
                                <a14:backgroundMark x1="16769" y1="7114" x2="16769" y2="7114"/>
                                <a14:backgroundMark x1="16769" y1="3719" x2="10563" y2="8286"/>
                                <a14:backgroundMark x1="10563" y1="8286" x2="10563" y2="8286"/>
                                <a14:backgroundMark x1="5744" y1="7559" x2="3123" y2="20008"/>
                                <a14:backgroundMark x1="3123" y1="20008" x2="3123" y2="20008"/>
                                <a14:backgroundMark x1="18389" y1="16896" x2="9483" y2="20372"/>
                                <a14:backgroundMark x1="9483" y1="20372" x2="9483" y2="2037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31" r="48336" b="1161"/>
                  <a:stretch/>
                </p:blipFill>
                <p:spPr>
                  <a:xfrm flipH="1">
                    <a:off x="1762450" y="4698980"/>
                    <a:ext cx="912303" cy="1729007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100C4A5-FA64-D0B4-0938-9AFEB993C8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44555" y="6450370"/>
                    <a:ext cx="60919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상태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DF45CA7-E1D5-28D5-20BB-4B2DEC55CF21}"/>
                    </a:ext>
                  </a:extLst>
                </p:cNvPr>
                <p:cNvGrpSpPr/>
                <p:nvPr/>
              </p:nvGrpSpPr>
              <p:grpSpPr>
                <a:xfrm>
                  <a:off x="2925089" y="4169166"/>
                  <a:ext cx="2501925" cy="2462414"/>
                  <a:chOff x="2925089" y="4169166"/>
                  <a:chExt cx="2501925" cy="2462414"/>
                </a:xfrm>
              </p:grpSpPr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6549E235-1DF9-86C8-95C7-9DB550AA00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272" t="6206" r="-2466" b="3124"/>
                  <a:stretch/>
                </p:blipFill>
                <p:spPr>
                  <a:xfrm>
                    <a:off x="3532505" y="4204133"/>
                    <a:ext cx="1615192" cy="2427447"/>
                  </a:xfrm>
                  <a:prstGeom prst="rect">
                    <a:avLst/>
                  </a:prstGeom>
                </p:spPr>
              </p:pic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49544666-0D1B-6ACE-423A-4792D983F7E9}"/>
                      </a:ext>
                    </a:extLst>
                  </p:cNvPr>
                  <p:cNvGrpSpPr/>
                  <p:nvPr/>
                </p:nvGrpSpPr>
                <p:grpSpPr>
                  <a:xfrm>
                    <a:off x="2925089" y="4169166"/>
                    <a:ext cx="954371" cy="391454"/>
                    <a:chOff x="1117895" y="4865270"/>
                    <a:chExt cx="954371" cy="391454"/>
                  </a:xfrm>
                </p:grpSpPr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5012E8F1-6DDB-EA2A-8210-3892427E5F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7895" y="4865270"/>
                      <a:ext cx="64823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9000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금색 </a:t>
                      </a:r>
                      <a:r>
                        <a:rPr lang="ko-KR" altLang="en-US" sz="8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D0251FD9-068B-611C-6D18-E852125EEF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66127" y="4972992"/>
                      <a:ext cx="306139" cy="283732"/>
                      <a:chOff x="1766127" y="4972992"/>
                      <a:chExt cx="306139" cy="28373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31" name="타원 30">
                        <a:extLst>
                          <a:ext uri="{FF2B5EF4-FFF2-40B4-BE49-F238E27FC236}">
                            <a16:creationId xmlns:a16="http://schemas.microsoft.com/office/drawing/2014/main" id="{82B8325B-39C7-2894-FDA1-5D003117FE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266" y="5184724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cxnSp>
                    <p:nvCxnSpPr>
                      <p:cNvPr id="32" name="연결선: 꺾임 31">
                        <a:extLst>
                          <a:ext uri="{FF2B5EF4-FFF2-40B4-BE49-F238E27FC236}">
                            <a16:creationId xmlns:a16="http://schemas.microsoft.com/office/drawing/2014/main" id="{F9B706C8-22ED-6770-224A-683C3229D0BB}"/>
                          </a:ext>
                        </a:extLst>
                      </p:cNvPr>
                      <p:cNvCxnSpPr>
                        <a:cxnSpLocks/>
                        <a:stCxn id="31" idx="0"/>
                        <a:endCxn id="29" idx="3"/>
                      </p:cNvCxnSpPr>
                      <p:nvPr/>
                    </p:nvCxnSpPr>
                    <p:spPr>
                      <a:xfrm rot="16200000" flipV="1">
                        <a:off x="1795331" y="4943788"/>
                        <a:ext cx="211732" cy="270139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8F9F9CA5-0454-5E12-44BB-672EE8F14B2C}"/>
                      </a:ext>
                    </a:extLst>
                  </p:cNvPr>
                  <p:cNvGrpSpPr/>
                  <p:nvPr/>
                </p:nvGrpSpPr>
                <p:grpSpPr>
                  <a:xfrm>
                    <a:off x="4508586" y="5563483"/>
                    <a:ext cx="918428" cy="455842"/>
                    <a:chOff x="9458451" y="5405150"/>
                    <a:chExt cx="918428" cy="455842"/>
                  </a:xfrm>
                </p:grpSpPr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5D64E92-C5E7-6AEB-C694-BC6A711951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19526" y="5645548"/>
                      <a:ext cx="55735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0" rtlCol="0">
                      <a:spAutoFit/>
                    </a:bodyPr>
                    <a:lstStyle/>
                    <a:p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보랏빛 오라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28F04572-6FAA-C6D5-B1FA-E48AA8A3AD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58451" y="5405150"/>
                      <a:ext cx="361074" cy="348120"/>
                      <a:chOff x="2418506" y="5471829"/>
                      <a:chExt cx="361074" cy="348120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25" name="타원 24">
                        <a:extLst>
                          <a:ext uri="{FF2B5EF4-FFF2-40B4-BE49-F238E27FC236}">
                            <a16:creationId xmlns:a16="http://schemas.microsoft.com/office/drawing/2014/main" id="{3A0676E7-1DD9-BEC3-C99C-4BD2F9AC7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8506" y="5471829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28" name="연결선: 꺾임 27">
                        <a:extLst>
                          <a:ext uri="{FF2B5EF4-FFF2-40B4-BE49-F238E27FC236}">
                            <a16:creationId xmlns:a16="http://schemas.microsoft.com/office/drawing/2014/main" id="{B57B1109-6E6C-8361-DA17-A7611545C8FA}"/>
                          </a:ext>
                        </a:extLst>
                      </p:cNvPr>
                      <p:cNvCxnSpPr>
                        <a:cxnSpLocks/>
                        <a:stCxn id="25" idx="4"/>
                        <a:endCxn id="22" idx="1"/>
                      </p:cNvCxnSpPr>
                      <p:nvPr/>
                    </p:nvCxnSpPr>
                    <p:spPr>
                      <a:xfrm rot="16200000" flipH="1">
                        <a:off x="2478983" y="5519351"/>
                        <a:ext cx="276120" cy="325075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8A6DB7-2B2E-525E-2304-5C026EFF75AA}"/>
                </a:ext>
              </a:extLst>
            </p:cNvPr>
            <p:cNvGrpSpPr/>
            <p:nvPr/>
          </p:nvGrpSpPr>
          <p:grpSpPr>
            <a:xfrm>
              <a:off x="1450975" y="3429000"/>
              <a:ext cx="4255355" cy="231923"/>
              <a:chOff x="1460890" y="1092616"/>
              <a:chExt cx="4255355" cy="23192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E216D3-B906-8264-61D9-70097E225582}"/>
                  </a:ext>
                </a:extLst>
              </p:cNvPr>
              <p:cNvSpPr txBox="1"/>
              <p:nvPr/>
            </p:nvSpPr>
            <p:spPr>
              <a:xfrm>
                <a:off x="2383753" y="1100855"/>
                <a:ext cx="2445248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금색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마법진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),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점성술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 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컨셉을 강조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5ADEE8D-CB93-8626-DBEF-0663966A2E7B}"/>
                  </a:ext>
                </a:extLst>
              </p:cNvPr>
              <p:cNvCxnSpPr>
                <a:cxnSpLocks/>
                <a:stCxn id="35" idx="2"/>
              </p:cNvCxnSpPr>
              <p:nvPr/>
            </p:nvCxnSpPr>
            <p:spPr>
              <a:xfrm>
                <a:off x="1908696" y="1324539"/>
                <a:ext cx="380754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D3DB12C-1F9D-57C4-65D0-90C1232292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895612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 이펙트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5F0046F-C0CB-8539-9AF6-92B6D57C1AC7}"/>
              </a:ext>
            </a:extLst>
          </p:cNvPr>
          <p:cNvSpPr/>
          <p:nvPr/>
        </p:nvSpPr>
        <p:spPr>
          <a:xfrm>
            <a:off x="6362083" y="3660377"/>
            <a:ext cx="4255355" cy="3045221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4419EA-4D41-8AA9-F154-94BB58D61BE1}"/>
              </a:ext>
            </a:extLst>
          </p:cNvPr>
          <p:cNvGrpSpPr/>
          <p:nvPr/>
        </p:nvGrpSpPr>
        <p:grpSpPr>
          <a:xfrm>
            <a:off x="6362083" y="3660377"/>
            <a:ext cx="4255355" cy="313023"/>
            <a:chOff x="1539734" y="3401740"/>
            <a:chExt cx="4255355" cy="31302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D899448-A406-20F7-0572-D9B631685268}"/>
                </a:ext>
              </a:extLst>
            </p:cNvPr>
            <p:cNvGrpSpPr/>
            <p:nvPr/>
          </p:nvGrpSpPr>
          <p:grpSpPr>
            <a:xfrm>
              <a:off x="1539734" y="3401740"/>
              <a:ext cx="4255355" cy="313023"/>
              <a:chOff x="1527784" y="1395560"/>
              <a:chExt cx="4255355" cy="31302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D4B31981-CB45-7006-7BB9-6E0FECEC8E33}"/>
                  </a:ext>
                </a:extLst>
              </p:cNvPr>
              <p:cNvSpPr/>
              <p:nvPr/>
            </p:nvSpPr>
            <p:spPr>
              <a:xfrm>
                <a:off x="1527784" y="1395560"/>
                <a:ext cx="425535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D7E341D-DD72-AD4C-E02C-BD07E88F1730}"/>
                  </a:ext>
                </a:extLst>
              </p:cNvPr>
              <p:cNvSpPr txBox="1"/>
              <p:nvPr/>
            </p:nvSpPr>
            <p:spPr>
              <a:xfrm>
                <a:off x="3214642" y="1436655"/>
                <a:ext cx="88165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해당 양상 기록 불가</a:t>
                </a:r>
                <a:endPara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5923A7C-CD6A-E98D-66D5-8294FBCC5B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1952" y="3714763"/>
              <a:ext cx="4230919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6766029-E075-AC60-F7B4-E5F04126BB9D}"/>
              </a:ext>
            </a:extLst>
          </p:cNvPr>
          <p:cNvSpPr txBox="1"/>
          <p:nvPr/>
        </p:nvSpPr>
        <p:spPr>
          <a:xfrm>
            <a:off x="6932286" y="3437239"/>
            <a:ext cx="2445248" cy="215444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금색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마법진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보라색 오라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강조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FEE99B-7EDA-1E5E-3F70-CF0975CE2925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6647185" y="3660923"/>
            <a:ext cx="3970253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69FF18-FA19-7D2F-EDBF-6A5F6F086C35}"/>
              </a:ext>
            </a:extLst>
          </p:cNvPr>
          <p:cNvSpPr>
            <a:spLocks/>
          </p:cNvSpPr>
          <p:nvPr/>
        </p:nvSpPr>
        <p:spPr>
          <a:xfrm>
            <a:off x="6362083" y="3429000"/>
            <a:ext cx="570203" cy="231923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46800" rIns="72000" rtlCol="0" anchor="ctr">
            <a:spAutoFit/>
          </a:bodyPr>
          <a:lstStyle/>
          <a:p>
            <a:r>
              <a:rPr lang="ko-KR" altLang="en-US" sz="9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유실 효과</a:t>
            </a:r>
            <a:endParaRPr lang="ko-KR" altLang="en-US" sz="9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13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642549A-FF67-29A5-B1F3-DD0394F0FB7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A436FF-04E5-935F-0A79-11EA1D236AB6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1CC1D8-614C-1909-B085-3BDE984DEFC0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954E93-779F-E04F-81C5-272141FB286E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15124B-577D-7E43-7315-99ABF4E5643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64B1E9-E820-CFF6-2639-8DC561A68D44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A01F7C-032B-EFE6-E9F1-31199C279F2F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BCE47-8302-1624-3584-D915A6B52AF6}"/>
              </a:ext>
            </a:extLst>
          </p:cNvPr>
          <p:cNvGrpSpPr/>
          <p:nvPr/>
        </p:nvGrpSpPr>
        <p:grpSpPr>
          <a:xfrm>
            <a:off x="1450975" y="689910"/>
            <a:ext cx="7935483" cy="710451"/>
            <a:chOff x="1450975" y="988809"/>
            <a:chExt cx="7935483" cy="7104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FB9141-D156-0C52-E3B7-16B25DAFE086}"/>
                </a:ext>
              </a:extLst>
            </p:cNvPr>
            <p:cNvSpPr txBox="1"/>
            <p:nvPr/>
          </p:nvSpPr>
          <p:spPr>
            <a:xfrm>
              <a:off x="1450975" y="988809"/>
              <a:ext cx="453970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모드에서 스킬을 사용하면 해당 스킬의 양상이 기록되는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8E8031-D173-B2CF-F8D3-7AACDF9EC883}"/>
                </a:ext>
              </a:extLst>
            </p:cNvPr>
            <p:cNvSpPr txBox="1"/>
            <p:nvPr/>
          </p:nvSpPr>
          <p:spPr>
            <a:xfrm>
              <a:off x="1450975" y="1235030"/>
              <a:ext cx="7935483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스킬의 시전이 완료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되어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버프 효과를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획득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양상은 기록 게이지의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양상 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기호</a:t>
              </a:r>
              <a:r>
                <a:rPr lang="ko-KR" altLang="en-US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표기됩니다</a:t>
              </a:r>
              <a:r>
                <a:rPr lang="en-US" altLang="ko-KR" sz="1000" dirty="0">
                  <a:solidFill>
                    <a:srgbClr val="D4CFC5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게이지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–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3" action="ppaction://hlinksldjump" tooltip="기록 슬롯"/>
                </a:rPr>
                <a:t>기록 슬롯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참고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en-US" altLang="ko-KR" sz="1000" dirty="0">
                <a:solidFill>
                  <a:srgbClr val="D4CFC5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FDB7931-9C7D-170E-435C-CD7F6CF0FBAE}"/>
              </a:ext>
            </a:extLst>
          </p:cNvPr>
          <p:cNvGrpSpPr/>
          <p:nvPr/>
        </p:nvGrpSpPr>
        <p:grpSpPr>
          <a:xfrm>
            <a:off x="1450975" y="1794299"/>
            <a:ext cx="10138041" cy="4489379"/>
            <a:chOff x="1450975" y="1794299"/>
            <a:chExt cx="10138041" cy="448937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99BD9E5-BB42-59F7-E909-430FF704D12F}"/>
                </a:ext>
              </a:extLst>
            </p:cNvPr>
            <p:cNvGrpSpPr/>
            <p:nvPr/>
          </p:nvGrpSpPr>
          <p:grpSpPr>
            <a:xfrm>
              <a:off x="1450975" y="1794299"/>
              <a:ext cx="4273401" cy="4489379"/>
              <a:chOff x="1450975" y="1866452"/>
              <a:chExt cx="4273401" cy="448937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D02778B-444E-E546-F5B7-56205A29ACA8}"/>
                  </a:ext>
                </a:extLst>
              </p:cNvPr>
              <p:cNvGrpSpPr/>
              <p:nvPr/>
            </p:nvGrpSpPr>
            <p:grpSpPr>
              <a:xfrm>
                <a:off x="1450975" y="1866452"/>
                <a:ext cx="4273401" cy="4489379"/>
                <a:chOff x="1450975" y="1510852"/>
                <a:chExt cx="4273401" cy="4489379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718CFF84-419E-045D-758F-B354BF3BA854}"/>
                    </a:ext>
                  </a:extLst>
                </p:cNvPr>
                <p:cNvGrpSpPr/>
                <p:nvPr/>
              </p:nvGrpSpPr>
              <p:grpSpPr>
                <a:xfrm>
                  <a:off x="1450975" y="1742228"/>
                  <a:ext cx="4273401" cy="4258003"/>
                  <a:chOff x="1450975" y="1742228"/>
                  <a:chExt cx="4273401" cy="4258003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F4B615D2-8D80-A272-CB87-8A378062B02E}"/>
                      </a:ext>
                    </a:extLst>
                  </p:cNvPr>
                  <p:cNvSpPr/>
                  <p:nvPr/>
                </p:nvSpPr>
                <p:spPr>
                  <a:xfrm>
                    <a:off x="1450975" y="1742228"/>
                    <a:ext cx="4273400" cy="4258003"/>
                  </a:xfrm>
                  <a:prstGeom prst="rect">
                    <a:avLst/>
                  </a:prstGeom>
                  <a:solidFill>
                    <a:srgbClr val="1C1E22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31" name="그림 30" descr="텍스트, 도표, 라인, 스크린샷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59BCD501-F59F-C772-1EDD-4D0E27453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9" y="2137207"/>
                    <a:ext cx="3845312" cy="3745434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D8BFD777-B061-DEBC-475D-574ABD091382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742229"/>
                    <a:ext cx="4273401" cy="313023"/>
                    <a:chOff x="1450975" y="3401740"/>
                    <a:chExt cx="4273401" cy="313023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A371AABC-F004-C040-9C1C-EA25C38EE7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0975" y="3401740"/>
                      <a:ext cx="4273401" cy="313023"/>
                      <a:chOff x="1439025" y="1395560"/>
                      <a:chExt cx="4273401" cy="313023"/>
                    </a:xfrm>
                  </p:grpSpPr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619668B3-3053-4B93-0BFD-21AD95C083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39025" y="1395560"/>
                        <a:ext cx="4273401" cy="313023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35EFF2AE-F74B-033C-5C4F-B0DAC01CEF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90168" y="1436655"/>
                        <a:ext cx="3371116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글을 왼쪽에서 오른쪽으로 쓰고 읽는 방식과 같이 </a:t>
                        </a: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effectLst>
                              <a:glow rad="88900">
                                <a:schemeClr val="accent5">
                                  <a:lumMod val="75000"/>
                                </a:schemeClr>
                              </a:glow>
                            </a:effectLst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왼쪽 슬롯부터 기록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합니다</a:t>
                        </a:r>
                        <a:r>
                          <a:rPr lang="en-US" altLang="ko-KR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.</a:t>
                        </a:r>
                      </a:p>
                    </p:txBody>
                  </p:sp>
                </p:grpSp>
                <p:cxnSp>
                  <p:nvCxnSpPr>
                    <p:cNvPr id="34" name="직선 연결선 33">
                      <a:extLst>
                        <a:ext uri="{FF2B5EF4-FFF2-40B4-BE49-F238E27FC236}">
                          <a16:creationId xmlns:a16="http://schemas.microsoft.com/office/drawing/2014/main" id="{6823F62B-954C-F9E4-A75F-C92BB5BE5E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450975" y="3714763"/>
                      <a:ext cx="421830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7D5BE4E-C691-4F5C-651C-F1AA8EF78AE9}"/>
                    </a:ext>
                  </a:extLst>
                </p:cNvPr>
                <p:cNvGrpSpPr/>
                <p:nvPr/>
              </p:nvGrpSpPr>
              <p:grpSpPr>
                <a:xfrm>
                  <a:off x="1456552" y="1510852"/>
                  <a:ext cx="4267824" cy="231923"/>
                  <a:chOff x="1460890" y="1092616"/>
                  <a:chExt cx="4267824" cy="231923"/>
                </a:xfrm>
              </p:grpSpPr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2877EF16-5C3D-F6DF-1246-466ECCE65DDA}"/>
                      </a:ext>
                    </a:extLst>
                  </p:cNvPr>
                  <p:cNvCxnSpPr>
                    <a:cxnSpLocks/>
                    <a:stCxn id="29" idx="2"/>
                  </p:cNvCxnSpPr>
                  <p:nvPr/>
                </p:nvCxnSpPr>
                <p:spPr>
                  <a:xfrm>
                    <a:off x="1958389" y="1324539"/>
                    <a:ext cx="3770325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A60E9969-3C81-891B-57A3-CA1E75033A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994998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양상 기록 프로세스</a:t>
                    </a:r>
                    <a:endPara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C5B86A-EFF2-B06B-EDF0-028F8D8C5DE6}"/>
                  </a:ext>
                </a:extLst>
              </p:cNvPr>
              <p:cNvSpPr txBox="1"/>
              <p:nvPr/>
            </p:nvSpPr>
            <p:spPr>
              <a:xfrm>
                <a:off x="2459187" y="1885008"/>
                <a:ext cx="1421397" cy="215444"/>
              </a:xfrm>
              <a:prstGeom prst="rect">
                <a:avLst/>
              </a:prstGeom>
              <a:noFill/>
            </p:spPr>
            <p:txBody>
              <a:bodyPr wrap="none" lIns="14400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양상은 기록 슬롯에 기록합니다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2D2F020-C96A-EBB0-19FA-B1B2DA600F95}"/>
                </a:ext>
              </a:extLst>
            </p:cNvPr>
            <p:cNvGrpSpPr/>
            <p:nvPr/>
          </p:nvGrpSpPr>
          <p:grpSpPr>
            <a:xfrm>
              <a:off x="6229511" y="1794299"/>
              <a:ext cx="5359505" cy="3492626"/>
              <a:chOff x="6229511" y="1970624"/>
              <a:chExt cx="5359505" cy="3492626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42AFE3A-E000-79B6-05C5-67464363F89B}"/>
                  </a:ext>
                </a:extLst>
              </p:cNvPr>
              <p:cNvGrpSpPr/>
              <p:nvPr/>
            </p:nvGrpSpPr>
            <p:grpSpPr>
              <a:xfrm>
                <a:off x="6229511" y="2202001"/>
                <a:ext cx="5359505" cy="3261249"/>
                <a:chOff x="6229511" y="2202001"/>
                <a:chExt cx="5359505" cy="3261249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ECA4E9CE-E3EA-9E92-2751-BA2C3172B1CC}"/>
                    </a:ext>
                  </a:extLst>
                </p:cNvPr>
                <p:cNvSpPr/>
                <p:nvPr/>
              </p:nvSpPr>
              <p:spPr>
                <a:xfrm>
                  <a:off x="6229511" y="2202001"/>
                  <a:ext cx="5359505" cy="3261249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08328DAA-DEFE-E5E7-E572-BFE2865E0EA4}"/>
                    </a:ext>
                  </a:extLst>
                </p:cNvPr>
                <p:cNvGrpSpPr/>
                <p:nvPr/>
              </p:nvGrpSpPr>
              <p:grpSpPr>
                <a:xfrm>
                  <a:off x="6229511" y="2202001"/>
                  <a:ext cx="5359505" cy="313023"/>
                  <a:chOff x="1450975" y="3401740"/>
                  <a:chExt cx="5359505" cy="313023"/>
                </a:xfrm>
              </p:grpSpPr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7741C606-7876-9220-E1C8-01C5376399DA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6" y="3401740"/>
                    <a:ext cx="5359504" cy="313023"/>
                    <a:chOff x="1439026" y="1395560"/>
                    <a:chExt cx="5359504" cy="313023"/>
                  </a:xfrm>
                </p:grpSpPr>
                <p:sp>
                  <p:nvSpPr>
                    <p:cNvPr id="117" name="직사각형 116">
                      <a:extLst>
                        <a:ext uri="{FF2B5EF4-FFF2-40B4-BE49-F238E27FC236}">
                          <a16:creationId xmlns:a16="http://schemas.microsoft.com/office/drawing/2014/main" id="{5352B777-D187-2023-7888-54DCA9A62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6" y="1395560"/>
                      <a:ext cx="5359504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9903259B-AF7B-6DA7-20B1-571B71294E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7163" y="1436655"/>
                      <a:ext cx="390972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양상을 기록할 때 마다 버프 효과를 추가 획득하므로 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중첩 표기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effectLst>
                            <a:glow rad="88900">
                              <a:schemeClr val="accent5">
                                <a:lumMod val="75000"/>
                              </a:schemeClr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옵션이 권장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79D83888-4F38-75D4-46F4-B514483AD8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53595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066980E4-884A-75DF-AE2C-3C66E57D6AC6}"/>
                    </a:ext>
                  </a:extLst>
                </p:cNvPr>
                <p:cNvGrpSpPr/>
                <p:nvPr/>
              </p:nvGrpSpPr>
              <p:grpSpPr>
                <a:xfrm>
                  <a:off x="6475197" y="2946140"/>
                  <a:ext cx="4868133" cy="2371938"/>
                  <a:chOff x="6475197" y="2946140"/>
                  <a:chExt cx="4868133" cy="2371938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F4667004-48B8-161E-7B12-7C7EA5974057}"/>
                      </a:ext>
                    </a:extLst>
                  </p:cNvPr>
                  <p:cNvGrpSpPr/>
                  <p:nvPr/>
                </p:nvGrpSpPr>
                <p:grpSpPr>
                  <a:xfrm>
                    <a:off x="9285158" y="2946140"/>
                    <a:ext cx="2058172" cy="2371938"/>
                    <a:chOff x="9285158" y="2946140"/>
                    <a:chExt cx="2058172" cy="2371938"/>
                  </a:xfrm>
                </p:grpSpPr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7F4AEDCA-EA5B-5D1A-2F2C-627A46F7FF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85158" y="2946140"/>
                      <a:ext cx="2058172" cy="2124623"/>
                      <a:chOff x="8940883" y="2754392"/>
                      <a:chExt cx="2058172" cy="2124623"/>
                    </a:xfrm>
                  </p:grpSpPr>
                  <p:sp>
                    <p:nvSpPr>
                      <p:cNvPr id="74" name="직사각형 73">
                        <a:extLst>
                          <a:ext uri="{FF2B5EF4-FFF2-40B4-BE49-F238E27FC236}">
                            <a16:creationId xmlns:a16="http://schemas.microsoft.com/office/drawing/2014/main" id="{232BCD9E-DDD5-7525-41E9-D97965569F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40883" y="2754392"/>
                        <a:ext cx="2058172" cy="2124623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3175">
                        <a:solidFill>
                          <a:srgbClr val="D4CFC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grpSp>
                    <p:nvGrpSpPr>
                      <p:cNvPr id="75" name="그룹 74">
                        <a:extLst>
                          <a:ext uri="{FF2B5EF4-FFF2-40B4-BE49-F238E27FC236}">
                            <a16:creationId xmlns:a16="http://schemas.microsoft.com/office/drawing/2014/main" id="{C8BC0ED6-73CF-4093-05D6-02940EF532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18381" y="2813946"/>
                        <a:ext cx="1903177" cy="2005515"/>
                        <a:chOff x="9527289" y="2764851"/>
                        <a:chExt cx="1903177" cy="2005515"/>
                      </a:xfrm>
                    </p:grpSpPr>
                    <p:grpSp>
                      <p:nvGrpSpPr>
                        <p:cNvPr id="76" name="그룹 75">
                          <a:extLst>
                            <a:ext uri="{FF2B5EF4-FFF2-40B4-BE49-F238E27FC236}">
                              <a16:creationId xmlns:a16="http://schemas.microsoft.com/office/drawing/2014/main" id="{42810854-3E90-31DC-B018-173C630D09D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27289" y="2764851"/>
                          <a:ext cx="252000" cy="372989"/>
                          <a:chOff x="9156397" y="3096334"/>
                          <a:chExt cx="252000" cy="372989"/>
                        </a:xfrm>
                      </p:grpSpPr>
                      <p:grpSp>
                        <p:nvGrpSpPr>
                          <p:cNvPr id="111" name="그룹 110">
                            <a:extLst>
                              <a:ext uri="{FF2B5EF4-FFF2-40B4-BE49-F238E27FC236}">
                                <a16:creationId xmlns:a16="http://schemas.microsoft.com/office/drawing/2014/main" id="{4890E526-7EE3-6D14-F21D-9AC2D99E57A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56397" y="3096334"/>
                            <a:ext cx="252000" cy="92301"/>
                            <a:chOff x="1671782" y="3823334"/>
                            <a:chExt cx="370979" cy="135879"/>
                          </a:xfrm>
                          <a:effectLst>
                            <a:glow rad="25400">
                              <a:schemeClr val="accent3">
                                <a:lumMod val="20000"/>
                                <a:lumOff val="80000"/>
                              </a:schemeClr>
                            </a:glow>
                          </a:effectLst>
                        </p:grpSpPr>
                        <p:sp>
                          <p:nvSpPr>
                            <p:cNvPr id="113" name="사각형: 둥근 모서리 112">
                              <a:extLst>
                                <a:ext uri="{FF2B5EF4-FFF2-40B4-BE49-F238E27FC236}">
                                  <a16:creationId xmlns:a16="http://schemas.microsoft.com/office/drawing/2014/main" id="{02916DC3-C168-D997-5173-0AAC24275E2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1671782" y="3913494"/>
                              <a:ext cx="370979" cy="45719"/>
                            </a:xfrm>
                            <a:prstGeom prst="roundRect">
                              <a:avLst/>
                            </a:prstGeom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n w="1270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14" name="이등변 삼각형 113">
                              <a:extLst>
                                <a:ext uri="{FF2B5EF4-FFF2-40B4-BE49-F238E27FC236}">
                                  <a16:creationId xmlns:a16="http://schemas.microsoft.com/office/drawing/2014/main" id="{B3E55334-2DC8-75AE-A776-F1358A47B2B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1815593" y="3823334"/>
                              <a:ext cx="83357" cy="68592"/>
                            </a:xfrm>
                            <a:prstGeom prst="triangle">
                              <a:avLst/>
                            </a:prstGeom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n w="1270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  <p:pic>
                        <p:nvPicPr>
                          <p:cNvPr id="112" name="그림 111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30109FFA-D22A-BC49-10D4-E100A9D90CC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9159997" y="3224523"/>
                            <a:ext cx="244800" cy="244800"/>
                          </a:xfrm>
                          <a:prstGeom prst="rect">
                            <a:avLst/>
                          </a:prstGeom>
                          <a:ln w="12700" cap="sq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miter lim="800000"/>
                          </a:ln>
                        </p:spPr>
                      </p:pic>
                    </p:grpSp>
                    <p:grpSp>
                      <p:nvGrpSpPr>
                        <p:cNvPr id="77" name="그룹 76">
                          <a:extLst>
                            <a:ext uri="{FF2B5EF4-FFF2-40B4-BE49-F238E27FC236}">
                              <a16:creationId xmlns:a16="http://schemas.microsoft.com/office/drawing/2014/main" id="{7716D095-9BF3-7A27-B958-90B9EA561E6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53288" y="2999809"/>
                          <a:ext cx="1777178" cy="1770557"/>
                          <a:chOff x="9568508" y="3222470"/>
                          <a:chExt cx="1777178" cy="1770557"/>
                        </a:xfrm>
                      </p:grpSpPr>
                      <p:sp>
                        <p:nvSpPr>
                          <p:cNvPr id="78" name="직사각형 77">
                            <a:extLst>
                              <a:ext uri="{FF2B5EF4-FFF2-40B4-BE49-F238E27FC236}">
                                <a16:creationId xmlns:a16="http://schemas.microsoft.com/office/drawing/2014/main" id="{4D8F5290-2988-C454-3E74-1BAE580D0C9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568508" y="3459794"/>
                            <a:ext cx="1777178" cy="1533233"/>
                          </a:xfrm>
                          <a:prstGeom prst="rect">
                            <a:avLst/>
                          </a:prstGeom>
                          <a:solidFill>
                            <a:srgbClr val="141518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400" dirty="0"/>
                          </a:p>
                        </p:txBody>
                      </p:sp>
                      <p:grpSp>
                        <p:nvGrpSpPr>
                          <p:cNvPr id="79" name="그룹 78">
                            <a:extLst>
                              <a:ext uri="{FF2B5EF4-FFF2-40B4-BE49-F238E27FC236}">
                                <a16:creationId xmlns:a16="http://schemas.microsoft.com/office/drawing/2014/main" id="{5125BB57-5AE5-9651-6045-9667D6202EE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8508" y="3222470"/>
                            <a:ext cx="1777178" cy="237324"/>
                            <a:chOff x="7083640" y="1411899"/>
                            <a:chExt cx="2107061" cy="281377"/>
                          </a:xfrm>
                        </p:grpSpPr>
                        <p:sp>
                          <p:nvSpPr>
                            <p:cNvPr id="109" name="직사각형 108">
                              <a:extLst>
                                <a:ext uri="{FF2B5EF4-FFF2-40B4-BE49-F238E27FC236}">
                                  <a16:creationId xmlns:a16="http://schemas.microsoft.com/office/drawing/2014/main" id="{AA72361C-9F0B-FFAD-28E8-FB9A755BC48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0" y="1411899"/>
                              <a:ext cx="2107061" cy="28137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sz="1400" dirty="0"/>
                            </a:p>
                          </p:txBody>
                        </p:sp>
                        <p:sp>
                          <p:nvSpPr>
                            <p:cNvPr id="110" name="TextBox 109">
                              <a:extLst>
                                <a:ext uri="{FF2B5EF4-FFF2-40B4-BE49-F238E27FC236}">
                                  <a16:creationId xmlns:a16="http://schemas.microsoft.com/office/drawing/2014/main" id="{0CC04828-089C-0FAB-1492-264629888EA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85347" y="1470484"/>
                              <a:ext cx="503647" cy="16420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80" name="직선 연결선 79">
                            <a:extLst>
                              <a:ext uri="{FF2B5EF4-FFF2-40B4-BE49-F238E27FC236}">
                                <a16:creationId xmlns:a16="http://schemas.microsoft.com/office/drawing/2014/main" id="{EAB315AE-1373-DFB6-C16E-BE62A3087B1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631110" y="4591349"/>
                            <a:ext cx="1651975" cy="0"/>
                          </a:xfrm>
                          <a:prstGeom prst="line">
                            <a:avLst/>
                          </a:prstGeom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81" name="그룹 80">
                            <a:extLst>
                              <a:ext uri="{FF2B5EF4-FFF2-40B4-BE49-F238E27FC236}">
                                <a16:creationId xmlns:a16="http://schemas.microsoft.com/office/drawing/2014/main" id="{5D0AB937-5080-4681-FB07-FA7A96A9391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645322" y="3902228"/>
                            <a:ext cx="1463271" cy="273600"/>
                            <a:chOff x="9645322" y="3902228"/>
                            <a:chExt cx="1463271" cy="273600"/>
                          </a:xfrm>
                        </p:grpSpPr>
                        <p:grpSp>
                          <p:nvGrpSpPr>
                            <p:cNvPr id="105" name="그룹 104">
                              <a:extLst>
                                <a:ext uri="{FF2B5EF4-FFF2-40B4-BE49-F238E27FC236}">
                                  <a16:creationId xmlns:a16="http://schemas.microsoft.com/office/drawing/2014/main" id="{5D619BA1-E768-420C-80D3-BBB1A91CC18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978475" y="3915992"/>
                              <a:ext cx="1130118" cy="246073"/>
                              <a:chOff x="9736161" y="4136849"/>
                              <a:chExt cx="1130118" cy="246073"/>
                            </a:xfrm>
                          </p:grpSpPr>
                          <p:sp>
                            <p:nvSpPr>
                              <p:cNvPr id="107" name="TextBox 106">
                                <a:extLst>
                                  <a:ext uri="{FF2B5EF4-FFF2-40B4-BE49-F238E27FC236}">
                                    <a16:creationId xmlns:a16="http://schemas.microsoft.com/office/drawing/2014/main" id="{B3E72501-3644-85C2-47CC-10E8DFBB4EC3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36161" y="4136849"/>
                                <a:ext cx="378309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기록 모드</a:t>
                                </a:r>
                                <a:endPara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  <p:sp>
                            <p:nvSpPr>
                              <p:cNvPr id="108" name="TextBox 107">
                                <a:extLst>
                                  <a:ext uri="{FF2B5EF4-FFF2-40B4-BE49-F238E27FC236}">
                                    <a16:creationId xmlns:a16="http://schemas.microsoft.com/office/drawing/2014/main" id="{E8DB7CBC-60DF-F7C3-3AA1-91987B0F90F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36161" y="4275200"/>
                                <a:ext cx="1130118" cy="10772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치명타 적중률이 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30%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pic>
                          <p:nvPicPr>
                            <p:cNvPr id="106" name="그림 105" descr="원, 예술이(가) 표시된 사진&#10;&#10;AI가 생성한 콘텐츠는 부정확할 수 있습니다.">
                              <a:extLst>
                                <a:ext uri="{FF2B5EF4-FFF2-40B4-BE49-F238E27FC236}">
                                  <a16:creationId xmlns:a16="http://schemas.microsoft.com/office/drawing/2014/main" id="{11ED2530-B96B-CC15-944F-921E95256A73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943" t="8072" r="4459" b="16873"/>
                            <a:stretch/>
                          </p:blipFill>
                          <p:spPr>
                            <a:xfrm>
                              <a:off x="9645322" y="3902228"/>
                              <a:ext cx="273600" cy="273600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srgbClr val="D0D0D0"/>
                              </a:solidFill>
                            </a:ln>
                          </p:spPr>
                        </p:pic>
                      </p:grpSp>
                      <p:cxnSp>
                        <p:nvCxnSpPr>
                          <p:cNvPr id="82" name="직선 연결선 81">
                            <a:extLst>
                              <a:ext uri="{FF2B5EF4-FFF2-40B4-BE49-F238E27FC236}">
                                <a16:creationId xmlns:a16="http://schemas.microsoft.com/office/drawing/2014/main" id="{4AC31156-7353-2CF4-E5C4-516777EFA5C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631110" y="3852209"/>
                            <a:ext cx="1651975" cy="0"/>
                          </a:xfrm>
                          <a:prstGeom prst="line">
                            <a:avLst/>
                          </a:prstGeom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3" name="직선 연결선 82">
                            <a:extLst>
                              <a:ext uri="{FF2B5EF4-FFF2-40B4-BE49-F238E27FC236}">
                                <a16:creationId xmlns:a16="http://schemas.microsoft.com/office/drawing/2014/main" id="{A5F87CEE-12AE-BE7F-7CA7-B4ABA61D709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631110" y="4218661"/>
                            <a:ext cx="1651975" cy="0"/>
                          </a:xfrm>
                          <a:prstGeom prst="line">
                            <a:avLst/>
                          </a:prstGeom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pic>
                        <p:nvPicPr>
                          <p:cNvPr id="84" name="그림 83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7ADB24DF-2C22-BE10-22CA-A7FEB1F15C9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10320297" y="3510209"/>
                            <a:ext cx="273600" cy="2736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rgbClr val="D0D0D0"/>
                            </a:solidFill>
                          </a:ln>
                        </p:spPr>
                      </p:pic>
                      <p:grpSp>
                        <p:nvGrpSpPr>
                          <p:cNvPr id="85" name="그룹 84">
                            <a:extLst>
                              <a:ext uri="{FF2B5EF4-FFF2-40B4-BE49-F238E27FC236}">
                                <a16:creationId xmlns:a16="http://schemas.microsoft.com/office/drawing/2014/main" id="{9BCEADEE-428E-35DE-0500-6BD69323B35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645322" y="4652558"/>
                            <a:ext cx="1570824" cy="273600"/>
                            <a:chOff x="9645322" y="4652558"/>
                            <a:chExt cx="1570824" cy="273600"/>
                          </a:xfrm>
                        </p:grpSpPr>
                        <p:grpSp>
                          <p:nvGrpSpPr>
                            <p:cNvPr id="95" name="그룹 94">
                              <a:extLst>
                                <a:ext uri="{FF2B5EF4-FFF2-40B4-BE49-F238E27FC236}">
                                  <a16:creationId xmlns:a16="http://schemas.microsoft.com/office/drawing/2014/main" id="{FC005126-FBC5-835E-4DF3-70098691995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980230" y="4666322"/>
                              <a:ext cx="1235916" cy="246073"/>
                              <a:chOff x="9736161" y="4912344"/>
                              <a:chExt cx="1235916" cy="246073"/>
                            </a:xfrm>
                          </p:grpSpPr>
                          <p:sp>
                            <p:nvSpPr>
                              <p:cNvPr id="103" name="TextBox 102">
                                <a:extLst>
                                  <a:ext uri="{FF2B5EF4-FFF2-40B4-BE49-F238E27FC236}">
                                    <a16:creationId xmlns:a16="http://schemas.microsoft.com/office/drawing/2014/main" id="{03960699-EA57-69D3-253B-F98EE58F748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36161" y="4912344"/>
                                <a:ext cx="684483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양상 기록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도전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Ⅰ</a:t>
                                </a:r>
                              </a:p>
                            </p:txBody>
                          </p:sp>
                          <p:sp>
                            <p:nvSpPr>
                              <p:cNvPr id="104" name="TextBox 103">
                                <a:extLst>
                                  <a:ext uri="{FF2B5EF4-FFF2-40B4-BE49-F238E27FC236}">
                                    <a16:creationId xmlns:a16="http://schemas.microsoft.com/office/drawing/2014/main" id="{4C07F1EF-C954-DEDE-0E56-D98CACA4C22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36161" y="5050695"/>
                                <a:ext cx="1235916" cy="10772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공격 및 이동 속도가 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96" name="그룹 95">
                              <a:extLst>
                                <a:ext uri="{FF2B5EF4-FFF2-40B4-BE49-F238E27FC236}">
                                  <a16:creationId xmlns:a16="http://schemas.microsoft.com/office/drawing/2014/main" id="{DE2BDEF5-E48C-0FE3-0B92-42853BEB324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645322" y="4652558"/>
                              <a:ext cx="273600" cy="273600"/>
                              <a:chOff x="9401253" y="4495499"/>
                              <a:chExt cx="273600" cy="273600"/>
                            </a:xfrm>
                          </p:grpSpPr>
                          <p:pic>
                            <p:nvPicPr>
                              <p:cNvPr id="97" name="Picture 4">
                                <a:extLst>
                                  <a:ext uri="{FF2B5EF4-FFF2-40B4-BE49-F238E27FC236}">
                                    <a16:creationId xmlns:a16="http://schemas.microsoft.com/office/drawing/2014/main" id="{0B310F06-48AE-3A82-3A9F-379267E1FA5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7">
                                        <a14:imgEffect>
                                          <a14:brightnessContrast bright="-40000" contrast="2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9401253" y="4495499"/>
                                <a:ext cx="273600" cy="273600"/>
                              </a:xfrm>
                              <a:prstGeom prst="rect">
                                <a:avLst/>
                              </a:prstGeom>
                              <a:noFill/>
                              <a:ln w="3175">
                                <a:solidFill>
                                  <a:srgbClr val="D0D0D0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grpSp>
                            <p:nvGrpSpPr>
                              <p:cNvPr id="98" name="그룹 97">
                                <a:extLst>
                                  <a:ext uri="{FF2B5EF4-FFF2-40B4-BE49-F238E27FC236}">
                                    <a16:creationId xmlns:a16="http://schemas.microsoft.com/office/drawing/2014/main" id="{1BB5E896-8C4A-8DF0-9E72-7111BE1A07B0}"/>
                                  </a:ext>
                                </a:extLst>
                              </p:cNvPr>
                              <p:cNvGrpSpPr>
                                <a:grpSpLocks noChangeAspect="1"/>
                              </p:cNvGrpSpPr>
                              <p:nvPr/>
                            </p:nvGrpSpPr>
                            <p:grpSpPr>
                              <a:xfrm>
                                <a:off x="9430534" y="4543159"/>
                                <a:ext cx="215039" cy="178280"/>
                                <a:chOff x="2344636" y="2942340"/>
                                <a:chExt cx="695135" cy="576310"/>
                              </a:xfrm>
                              <a:noFill/>
                              <a:effectLst>
                                <a:glow rad="25400">
                                  <a:srgbClr val="760000"/>
                                </a:glow>
                              </a:effectLst>
                            </p:grpSpPr>
                            <p:grpSp>
                              <p:nvGrpSpPr>
                                <p:cNvPr id="99" name="그룹 98">
                                  <a:extLst>
                                    <a:ext uri="{FF2B5EF4-FFF2-40B4-BE49-F238E27FC236}">
                                      <a16:creationId xmlns:a16="http://schemas.microsoft.com/office/drawing/2014/main" id="{09C0BF49-0CC6-F763-1885-4995C24C2C5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344636" y="2942340"/>
                                  <a:ext cx="695135" cy="576309"/>
                                  <a:chOff x="2383277" y="3667328"/>
                                  <a:chExt cx="1138136" cy="943583"/>
                                </a:xfrm>
                                <a:grpFill/>
                              </p:grpSpPr>
                              <p:cxnSp>
                                <p:nvCxnSpPr>
                                  <p:cNvPr id="101" name="직선 연결선 100">
                                    <a:extLst>
                                      <a:ext uri="{FF2B5EF4-FFF2-40B4-BE49-F238E27FC236}">
                                        <a16:creationId xmlns:a16="http://schemas.microsoft.com/office/drawing/2014/main" id="{2D947481-7785-7A4D-64E0-95A4EE69F30B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V="1">
                                    <a:off x="2383277" y="3667328"/>
                                    <a:ext cx="569068" cy="943583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19050" cap="rnd" cmpd="thickThin">
                                    <a:solidFill>
                                      <a:schemeClr val="bg1"/>
                                    </a:solidFill>
                                    <a:round/>
                                    <a:headEnd type="none" w="med" len="med"/>
                                    <a:tailEnd type="none" w="med" len="med"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1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102" name="직선 연결선 101">
                                    <a:extLst>
                                      <a:ext uri="{FF2B5EF4-FFF2-40B4-BE49-F238E27FC236}">
                                        <a16:creationId xmlns:a16="http://schemas.microsoft.com/office/drawing/2014/main" id="{B9513559-C814-D45C-96DD-42CA7C680FEE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</p:cNvCxnSpPr>
                                  <p:nvPr/>
                                </p:nvCxnSpPr>
                                <p:spPr>
                                  <a:xfrm flipH="1" flipV="1">
                                    <a:off x="2952345" y="3667328"/>
                                    <a:ext cx="569068" cy="943583"/>
                                  </a:xfrm>
                                  <a:prstGeom prst="line">
                                    <a:avLst/>
                                  </a:prstGeom>
                                  <a:grpFill/>
                                  <a:ln w="19050" cap="rnd" cmpd="thickThin">
                                    <a:solidFill>
                                      <a:schemeClr val="bg1"/>
                                    </a:solidFill>
                                    <a:round/>
                                    <a:headEnd type="none" w="med" len="med"/>
                                    <a:tailEnd type="none" w="med" len="med"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1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sp>
                              <p:nvSpPr>
                                <p:cNvPr id="100" name="타원 99">
                                  <a:extLst>
                                    <a:ext uri="{FF2B5EF4-FFF2-40B4-BE49-F238E27FC236}">
                                      <a16:creationId xmlns:a16="http://schemas.microsoft.com/office/drawing/2014/main" id="{1805F79F-C7CD-600D-82F4-39E9BC42F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635245" y="3404730"/>
                                  <a:ext cx="113919" cy="113920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12700"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1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ko-KR" altLang="en-US" dirty="0"/>
                                </a:p>
                              </p:txBody>
                            </p:sp>
                          </p:grpSp>
                        </p:grpSp>
                      </p:grpSp>
                      <p:grpSp>
                        <p:nvGrpSpPr>
                          <p:cNvPr id="86" name="그룹 85">
                            <a:extLst>
                              <a:ext uri="{FF2B5EF4-FFF2-40B4-BE49-F238E27FC236}">
                                <a16:creationId xmlns:a16="http://schemas.microsoft.com/office/drawing/2014/main" id="{0FC89F38-DB82-32A5-E359-D2F0E481F2C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645322" y="4265694"/>
                            <a:ext cx="1506704" cy="273600"/>
                            <a:chOff x="9645322" y="4265694"/>
                            <a:chExt cx="1506704" cy="273600"/>
                          </a:xfrm>
                        </p:grpSpPr>
                        <p:grpSp>
                          <p:nvGrpSpPr>
                            <p:cNvPr id="87" name="그룹 86">
                              <a:extLst>
                                <a:ext uri="{FF2B5EF4-FFF2-40B4-BE49-F238E27FC236}">
                                  <a16:creationId xmlns:a16="http://schemas.microsoft.com/office/drawing/2014/main" id="{381E28C0-6C2A-4356-B0BB-DE661333D63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980230" y="4279458"/>
                              <a:ext cx="1171796" cy="246072"/>
                              <a:chOff x="9736161" y="4523515"/>
                              <a:chExt cx="1171796" cy="246072"/>
                            </a:xfrm>
                          </p:grpSpPr>
                          <p:sp>
                            <p:nvSpPr>
                              <p:cNvPr id="93" name="TextBox 92">
                                <a:extLst>
                                  <a:ext uri="{FF2B5EF4-FFF2-40B4-BE49-F238E27FC236}">
                                    <a16:creationId xmlns:a16="http://schemas.microsoft.com/office/drawing/2014/main" id="{0A604C3B-F51D-1BFC-1975-217EDB20802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36161" y="4523515"/>
                                <a:ext cx="684483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양상 기록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불굴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Ⅰ</a:t>
                                </a:r>
                              </a:p>
                            </p:txBody>
                          </p:sp>
                          <p:sp>
                            <p:nvSpPr>
                              <p:cNvPr id="94" name="TextBox 93">
                                <a:extLst>
                                  <a:ext uri="{FF2B5EF4-FFF2-40B4-BE49-F238E27FC236}">
                                    <a16:creationId xmlns:a16="http://schemas.microsoft.com/office/drawing/2014/main" id="{5C8EC25B-334A-0FF4-8323-75C6C5A1633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36161" y="4661866"/>
                                <a:ext cx="1171796" cy="1077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5%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grpSp>
                          <p:nvGrpSpPr>
                            <p:cNvPr id="88" name="그룹 87">
                              <a:extLst>
                                <a:ext uri="{FF2B5EF4-FFF2-40B4-BE49-F238E27FC236}">
                                  <a16:creationId xmlns:a16="http://schemas.microsoft.com/office/drawing/2014/main" id="{B402310C-9EFA-6A29-0C4A-D0E1F38AF37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645322" y="4265694"/>
                              <a:ext cx="273600" cy="273600"/>
                              <a:chOff x="9401253" y="4952297"/>
                              <a:chExt cx="273600" cy="273600"/>
                            </a:xfrm>
                          </p:grpSpPr>
                          <p:pic>
                            <p:nvPicPr>
                              <p:cNvPr id="89" name="Picture 4">
                                <a:extLst>
                                  <a:ext uri="{FF2B5EF4-FFF2-40B4-BE49-F238E27FC236}">
                                    <a16:creationId xmlns:a16="http://schemas.microsoft.com/office/drawing/2014/main" id="{7EDF76C7-E101-B2E9-4EEA-98DFEF7C0431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7">
                                        <a14:imgEffect>
                                          <a14:brightnessContrast bright="-40000" contrast="2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9401253" y="4952297"/>
                                <a:ext cx="273600" cy="273600"/>
                              </a:xfrm>
                              <a:prstGeom prst="rect">
                                <a:avLst/>
                              </a:prstGeom>
                              <a:noFill/>
                              <a:ln w="3175">
                                <a:solidFill>
                                  <a:srgbClr val="D0D0D0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grpSp>
                            <p:nvGrpSpPr>
                              <p:cNvPr id="90" name="그룹 89">
                                <a:extLst>
                                  <a:ext uri="{FF2B5EF4-FFF2-40B4-BE49-F238E27FC236}">
                                    <a16:creationId xmlns:a16="http://schemas.microsoft.com/office/drawing/2014/main" id="{48CE6FBB-EE38-6C39-D4E0-D75EA758B3A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442320" y="4993364"/>
                                <a:ext cx="191467" cy="191467"/>
                                <a:chOff x="3575976" y="2912634"/>
                                <a:chExt cx="632752" cy="632752"/>
                              </a:xfrm>
                              <a:effectLst>
                                <a:glow rad="25400">
                                  <a:schemeClr val="accent1">
                                    <a:lumMod val="75000"/>
                                  </a:schemeClr>
                                </a:glow>
                              </a:effectLst>
                            </p:grpSpPr>
                            <p:sp>
                              <p:nvSpPr>
                                <p:cNvPr id="91" name="직사각형 90">
                                  <a:extLst>
                                    <a:ext uri="{FF2B5EF4-FFF2-40B4-BE49-F238E27FC236}">
                                      <a16:creationId xmlns:a16="http://schemas.microsoft.com/office/drawing/2014/main" id="{1F6DF2D7-3F38-1726-EB95-FE336192305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575976" y="2912634"/>
                                  <a:ext cx="632752" cy="632752"/>
                                </a:xfrm>
                                <a:prstGeom prst="rect">
                                  <a:avLst/>
                                </a:prstGeom>
                                <a:noFill/>
                                <a:ln w="19050" cap="rnd" cmpd="thinThick">
                                  <a:solidFill>
                                    <a:schemeClr val="bg1"/>
                                  </a:solidFill>
                                  <a:round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1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ko-KR" altLang="en-US"/>
                                </a:p>
                              </p:txBody>
                            </p:sp>
                            <p:cxnSp>
                              <p:nvCxnSpPr>
                                <p:cNvPr id="92" name="직선 연결선 91">
                                  <a:extLst>
                                    <a:ext uri="{FF2B5EF4-FFF2-40B4-BE49-F238E27FC236}">
                                      <a16:creationId xmlns:a16="http://schemas.microsoft.com/office/drawing/2014/main" id="{2395DC8A-E526-1128-9573-0A89CC7EF0B5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3687508" y="3229010"/>
                                  <a:ext cx="409688" cy="0"/>
                                </a:xfrm>
                                <a:prstGeom prst="line">
                                  <a:avLst/>
                                </a:prstGeom>
                                <a:ln w="12700" cap="rnd" cmpd="tri">
                                  <a:solidFill>
                                    <a:schemeClr val="bg1"/>
                                  </a:solidFill>
                                  <a:round/>
                                  <a:headEnd type="none" w="med" len="med"/>
                                  <a:tailEnd type="none" w="med" len="med"/>
                                </a:ln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</p:grpSp>
                    </p:grpSp>
                  </p:grpSp>
                </p:grp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7EA359E3-0467-6228-3AEF-07B3FE6EAB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08660" y="5102634"/>
                      <a:ext cx="81117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추가 효과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1E5A2714-2B7D-546D-F844-E29C6614F840}"/>
                      </a:ext>
                    </a:extLst>
                  </p:cNvPr>
                  <p:cNvGrpSpPr/>
                  <p:nvPr/>
                </p:nvGrpSpPr>
                <p:grpSpPr>
                  <a:xfrm>
                    <a:off x="6475197" y="2946140"/>
                    <a:ext cx="2058172" cy="1659070"/>
                    <a:chOff x="6475197" y="2946140"/>
                    <a:chExt cx="2058172" cy="1659070"/>
                  </a:xfrm>
                </p:grpSpPr>
                <p:grpSp>
                  <p:nvGrpSpPr>
                    <p:cNvPr id="51" name="그룹 50">
                      <a:extLst>
                        <a:ext uri="{FF2B5EF4-FFF2-40B4-BE49-F238E27FC236}">
                          <a16:creationId xmlns:a16="http://schemas.microsoft.com/office/drawing/2014/main" id="{095D4423-0041-55D2-FE08-7F5CDA9374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5197" y="2946140"/>
                      <a:ext cx="2058172" cy="1423458"/>
                      <a:chOff x="6203579" y="2927476"/>
                      <a:chExt cx="2058172" cy="1423458"/>
                    </a:xfrm>
                  </p:grpSpPr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25E51691-1211-FD1C-A90D-E026FBE1E3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03579" y="2927476"/>
                        <a:ext cx="2058172" cy="142345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3175">
                        <a:solidFill>
                          <a:srgbClr val="D4CFC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grpSp>
                    <p:nvGrpSpPr>
                      <p:cNvPr id="54" name="그룹 53">
                        <a:extLst>
                          <a:ext uri="{FF2B5EF4-FFF2-40B4-BE49-F238E27FC236}">
                            <a16:creationId xmlns:a16="http://schemas.microsoft.com/office/drawing/2014/main" id="{F8448EA2-13E3-8A84-A003-D2939DA97C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86389" y="3005777"/>
                        <a:ext cx="1892552" cy="1266856"/>
                        <a:chOff x="6374539" y="2764851"/>
                        <a:chExt cx="1892552" cy="1266856"/>
                      </a:xfrm>
                    </p:grpSpPr>
                    <p:grpSp>
                      <p:nvGrpSpPr>
                        <p:cNvPr id="55" name="그룹 54">
                          <a:extLst>
                            <a:ext uri="{FF2B5EF4-FFF2-40B4-BE49-F238E27FC236}">
                              <a16:creationId xmlns:a16="http://schemas.microsoft.com/office/drawing/2014/main" id="{FB462129-9DF8-F9CC-9B05-ABE691BF856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74539" y="2764851"/>
                          <a:ext cx="252000" cy="372989"/>
                          <a:chOff x="9156397" y="3096334"/>
                          <a:chExt cx="252000" cy="372989"/>
                        </a:xfrm>
                      </p:grpSpPr>
                      <p:grpSp>
                        <p:nvGrpSpPr>
                          <p:cNvPr id="68" name="그룹 67">
                            <a:extLst>
                              <a:ext uri="{FF2B5EF4-FFF2-40B4-BE49-F238E27FC236}">
                                <a16:creationId xmlns:a16="http://schemas.microsoft.com/office/drawing/2014/main" id="{F93958F7-5933-4ABF-0CF0-47974F8DA8D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56397" y="3096334"/>
                            <a:ext cx="252000" cy="92301"/>
                            <a:chOff x="1671782" y="3823334"/>
                            <a:chExt cx="370979" cy="135879"/>
                          </a:xfrm>
                          <a:effectLst>
                            <a:glow rad="25400">
                              <a:schemeClr val="accent3">
                                <a:lumMod val="20000"/>
                                <a:lumOff val="80000"/>
                              </a:schemeClr>
                            </a:glow>
                          </a:effectLst>
                        </p:grpSpPr>
                        <p:sp>
                          <p:nvSpPr>
                            <p:cNvPr id="70" name="사각형: 둥근 모서리 69">
                              <a:extLst>
                                <a:ext uri="{FF2B5EF4-FFF2-40B4-BE49-F238E27FC236}">
                                  <a16:creationId xmlns:a16="http://schemas.microsoft.com/office/drawing/2014/main" id="{222743D3-F143-E5E6-DEB2-11CE5203D02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1671782" y="3913494"/>
                              <a:ext cx="370979" cy="45719"/>
                            </a:xfrm>
                            <a:prstGeom prst="roundRect">
                              <a:avLst/>
                            </a:prstGeom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n w="1270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71" name="이등변 삼각형 70">
                              <a:extLst>
                                <a:ext uri="{FF2B5EF4-FFF2-40B4-BE49-F238E27FC236}">
                                  <a16:creationId xmlns:a16="http://schemas.microsoft.com/office/drawing/2014/main" id="{DDA85927-2EE5-DE9D-A49F-7FBE820195F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1815593" y="3823334"/>
                              <a:ext cx="83357" cy="68592"/>
                            </a:xfrm>
                            <a:prstGeom prst="triangle">
                              <a:avLst/>
                            </a:prstGeom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  <a:ln w="1270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</p:grpSp>
                      <p:pic>
                        <p:nvPicPr>
                          <p:cNvPr id="69" name="그림 68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E085FC6-BBD5-3B28-6E23-F4DDB1F0B64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9159997" y="3224523"/>
                            <a:ext cx="244800" cy="244800"/>
                          </a:xfrm>
                          <a:prstGeom prst="rect">
                            <a:avLst/>
                          </a:prstGeom>
                          <a:ln w="12700" cap="sq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miter lim="800000"/>
                          </a:ln>
                        </p:spPr>
                      </p:pic>
                    </p:grpSp>
                    <p:grpSp>
                      <p:nvGrpSpPr>
                        <p:cNvPr id="56" name="그룹 55">
                          <a:extLst>
                            <a:ext uri="{FF2B5EF4-FFF2-40B4-BE49-F238E27FC236}">
                              <a16:creationId xmlns:a16="http://schemas.microsoft.com/office/drawing/2014/main" id="{BCBD6DE7-D459-5225-F3BB-CDC1F7716A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89913" y="2999354"/>
                          <a:ext cx="1777178" cy="1032353"/>
                          <a:chOff x="9733762" y="2813622"/>
                          <a:chExt cx="1777178" cy="1032353"/>
                        </a:xfrm>
                      </p:grpSpPr>
                      <p:sp>
                        <p:nvSpPr>
                          <p:cNvPr id="57" name="직사각형 56">
                            <a:extLst>
                              <a:ext uri="{FF2B5EF4-FFF2-40B4-BE49-F238E27FC236}">
                                <a16:creationId xmlns:a16="http://schemas.microsoft.com/office/drawing/2014/main" id="{63CA5BAA-54D5-F3DD-AC3E-582D663EB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733762" y="3050947"/>
                            <a:ext cx="1777178" cy="795028"/>
                          </a:xfrm>
                          <a:prstGeom prst="rect">
                            <a:avLst/>
                          </a:prstGeom>
                          <a:solidFill>
                            <a:srgbClr val="141518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sz="1400" dirty="0"/>
                          </a:p>
                        </p:txBody>
                      </p:sp>
                      <p:grpSp>
                        <p:nvGrpSpPr>
                          <p:cNvPr id="58" name="그룹 57">
                            <a:extLst>
                              <a:ext uri="{FF2B5EF4-FFF2-40B4-BE49-F238E27FC236}">
                                <a16:creationId xmlns:a16="http://schemas.microsoft.com/office/drawing/2014/main" id="{33DE73F0-6050-B56A-8B51-530CC30BE32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733762" y="2813622"/>
                            <a:ext cx="1777178" cy="237324"/>
                            <a:chOff x="7083640" y="1411899"/>
                            <a:chExt cx="2107061" cy="281377"/>
                          </a:xfrm>
                        </p:grpSpPr>
                        <p:sp>
                          <p:nvSpPr>
                            <p:cNvPr id="66" name="직사각형 65">
                              <a:extLst>
                                <a:ext uri="{FF2B5EF4-FFF2-40B4-BE49-F238E27FC236}">
                                  <a16:creationId xmlns:a16="http://schemas.microsoft.com/office/drawing/2014/main" id="{0E87559D-979D-FA56-E89F-0CDA29A67C6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0" y="1411899"/>
                              <a:ext cx="2107061" cy="28137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sz="1400" dirty="0"/>
                            </a:p>
                          </p:txBody>
                        </p:sp>
                        <p:sp>
                          <p:nvSpPr>
                            <p:cNvPr id="67" name="TextBox 66">
                              <a:extLst>
                                <a:ext uri="{FF2B5EF4-FFF2-40B4-BE49-F238E27FC236}">
                                  <a16:creationId xmlns:a16="http://schemas.microsoft.com/office/drawing/2014/main" id="{100BB172-117F-E11C-9496-3B33B166D8F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885347" y="1470484"/>
                              <a:ext cx="503647" cy="16420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9" name="그룹 58">
                            <a:extLst>
                              <a:ext uri="{FF2B5EF4-FFF2-40B4-BE49-F238E27FC236}">
                                <a16:creationId xmlns:a16="http://schemas.microsoft.com/office/drawing/2014/main" id="{B53B1573-286B-BD58-F5B8-1A06BC19E56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810576" y="3493380"/>
                            <a:ext cx="1463271" cy="273600"/>
                            <a:chOff x="9645322" y="3902228"/>
                            <a:chExt cx="1463271" cy="273600"/>
                          </a:xfrm>
                        </p:grpSpPr>
                        <p:grpSp>
                          <p:nvGrpSpPr>
                            <p:cNvPr id="62" name="그룹 61">
                              <a:extLst>
                                <a:ext uri="{FF2B5EF4-FFF2-40B4-BE49-F238E27FC236}">
                                  <a16:creationId xmlns:a16="http://schemas.microsoft.com/office/drawing/2014/main" id="{376D71A1-1A2F-072B-DD22-8F50B891425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978475" y="3915992"/>
                              <a:ext cx="1130118" cy="246073"/>
                              <a:chOff x="9736161" y="4136849"/>
                              <a:chExt cx="1130118" cy="246073"/>
                            </a:xfrm>
                          </p:grpSpPr>
                          <p:sp>
                            <p:nvSpPr>
                              <p:cNvPr id="64" name="TextBox 63">
                                <a:extLst>
                                  <a:ext uri="{FF2B5EF4-FFF2-40B4-BE49-F238E27FC236}">
                                    <a16:creationId xmlns:a16="http://schemas.microsoft.com/office/drawing/2014/main" id="{CFEEBEC4-2FCB-5CDC-FB99-E924AA1C8C6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36161" y="4136849"/>
                                <a:ext cx="378309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기록 모드</a:t>
                                </a:r>
                                <a:endParaRPr lang="en-US" altLang="ko-KR" sz="800" dirty="0">
                                  <a:solidFill>
                                    <a:srgbClr val="FBE8A5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  <p:sp>
                            <p:nvSpPr>
                              <p:cNvPr id="65" name="TextBox 64">
                                <a:extLst>
                                  <a:ext uri="{FF2B5EF4-FFF2-40B4-BE49-F238E27FC236}">
                                    <a16:creationId xmlns:a16="http://schemas.microsoft.com/office/drawing/2014/main" id="{356708AE-5E5B-4630-4737-01741B3A224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36161" y="4275200"/>
                                <a:ext cx="1130118" cy="10772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치명타 적중률이 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30%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7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</p:grpSp>
                        <p:pic>
                          <p:nvPicPr>
                            <p:cNvPr id="63" name="그림 62" descr="원, 예술이(가) 표시된 사진&#10;&#10;AI가 생성한 콘텐츠는 부정확할 수 있습니다.">
                              <a:extLst>
                                <a:ext uri="{FF2B5EF4-FFF2-40B4-BE49-F238E27FC236}">
                                  <a16:creationId xmlns:a16="http://schemas.microsoft.com/office/drawing/2014/main" id="{0F5FF2A5-1405-6900-0025-278E7A0EA0E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943" t="8072" r="4459" b="16873"/>
                            <a:stretch/>
                          </p:blipFill>
                          <p:spPr>
                            <a:xfrm>
                              <a:off x="9645322" y="3902228"/>
                              <a:ext cx="273600" cy="273600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srgbClr val="D0D0D0"/>
                              </a:solidFill>
                            </a:ln>
                          </p:spPr>
                        </p:pic>
                      </p:grpSp>
                      <p:cxnSp>
                        <p:nvCxnSpPr>
                          <p:cNvPr id="60" name="직선 연결선 59">
                            <a:extLst>
                              <a:ext uri="{FF2B5EF4-FFF2-40B4-BE49-F238E27FC236}">
                                <a16:creationId xmlns:a16="http://schemas.microsoft.com/office/drawing/2014/main" id="{33984CB9-B2B5-AF2A-8C68-ACC983EF807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9796364" y="3443361"/>
                            <a:ext cx="1651975" cy="0"/>
                          </a:xfrm>
                          <a:prstGeom prst="line">
                            <a:avLst/>
                          </a:prstGeom>
                          <a:ln w="3175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pic>
                        <p:nvPicPr>
                          <p:cNvPr id="61" name="그림 60" descr="원, 예술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9A07DAF-8734-4420-56E8-4FAE5C04018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943" t="8072" r="4459" b="16873"/>
                          <a:stretch/>
                        </p:blipFill>
                        <p:spPr>
                          <a:xfrm>
                            <a:off x="10485551" y="3101361"/>
                            <a:ext cx="273600" cy="2736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rgbClr val="D0D0D0"/>
                            </a:solidFill>
                          </a:ln>
                        </p:spPr>
                      </p:pic>
                    </p:grpSp>
                  </p:grpSp>
                </p:grp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32E943F3-6639-7A8F-619A-EAF96005BF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7709" y="4389766"/>
                      <a:ext cx="101314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기록 모드 기본 효과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0D0405A1-46E0-848F-BEE6-AA3CE4B222B9}"/>
                      </a:ext>
                    </a:extLst>
                  </p:cNvPr>
                  <p:cNvGrpSpPr/>
                  <p:nvPr/>
                </p:nvGrpSpPr>
                <p:grpSpPr>
                  <a:xfrm>
                    <a:off x="8702429" y="3590745"/>
                    <a:ext cx="413669" cy="345109"/>
                    <a:chOff x="8702429" y="3590745"/>
                    <a:chExt cx="413669" cy="345109"/>
                  </a:xfrm>
                </p:grpSpPr>
                <p:sp>
                  <p:nvSpPr>
                    <p:cNvPr id="49" name="화살표: 오른쪽 48">
                      <a:extLst>
                        <a:ext uri="{FF2B5EF4-FFF2-40B4-BE49-F238E27FC236}">
                          <a16:creationId xmlns:a16="http://schemas.microsoft.com/office/drawing/2014/main" id="{531B4BCC-405B-F94E-0481-FC46648C7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02429" y="3590745"/>
                      <a:ext cx="413669" cy="134249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C89A3C46-C9C3-79C2-5068-AE0A0D31AE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12489" y="3720410"/>
                      <a:ext cx="37830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FCBFDA0-B01E-8A6D-8B78-1F3EC87F764F}"/>
                  </a:ext>
                </a:extLst>
              </p:cNvPr>
              <p:cNvGrpSpPr/>
              <p:nvPr/>
            </p:nvGrpSpPr>
            <p:grpSpPr>
              <a:xfrm>
                <a:off x="6229511" y="1970624"/>
                <a:ext cx="5359505" cy="231923"/>
                <a:chOff x="1460890" y="1092616"/>
                <a:chExt cx="5359505" cy="23192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D577B34-9036-8A13-69A5-82904B2F3777}"/>
                    </a:ext>
                  </a:extLst>
                </p:cNvPr>
                <p:cNvSpPr txBox="1"/>
                <p:nvPr/>
              </p:nvSpPr>
              <p:spPr>
                <a:xfrm>
                  <a:off x="1952167" y="1100855"/>
                  <a:ext cx="3431096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버프 아이콘은 양상마다 다르며 양상을 직관적으로 확인할 수 있도록 구성합니다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857F15B-6D50-3A88-74D0-E9056FAA30DD}"/>
                    </a:ext>
                  </a:extLst>
                </p:cNvPr>
                <p:cNvCxnSpPr>
                  <a:cxnSpLocks/>
                  <a:stCxn id="42" idx="2"/>
                </p:cNvCxnSpPr>
                <p:nvPr/>
              </p:nvCxnSpPr>
              <p:spPr>
                <a:xfrm>
                  <a:off x="1702710" y="1324539"/>
                  <a:ext cx="511768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3B1C69E-10E2-1FEC-1CD6-E6A1F3688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483640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버프 </a:t>
                  </a:r>
                  <a:r>
                    <a:rPr lang="en-US" altLang="ko-KR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UI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4973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14257</TotalTime>
  <Words>4448</Words>
  <Application>Microsoft Office PowerPoint</Application>
  <PresentationFormat>와이드스크린</PresentationFormat>
  <Paragraphs>680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1553</cp:revision>
  <cp:lastPrinted>2025-01-14T11:10:08Z</cp:lastPrinted>
  <dcterms:created xsi:type="dcterms:W3CDTF">2025-01-08T09:31:21Z</dcterms:created>
  <dcterms:modified xsi:type="dcterms:W3CDTF">2025-03-29T14:41:08Z</dcterms:modified>
</cp:coreProperties>
</file>